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4"/>
  </p:sldMasterIdLst>
  <p:notesMasterIdLst>
    <p:notesMasterId r:id="rId26"/>
  </p:notesMasterIdLst>
  <p:sldIdLst>
    <p:sldId id="256" r:id="rId5"/>
    <p:sldId id="263" r:id="rId6"/>
    <p:sldId id="257" r:id="rId7"/>
    <p:sldId id="258" r:id="rId8"/>
    <p:sldId id="259" r:id="rId9"/>
    <p:sldId id="282" r:id="rId10"/>
    <p:sldId id="261" r:id="rId11"/>
    <p:sldId id="269" r:id="rId12"/>
    <p:sldId id="272" r:id="rId13"/>
    <p:sldId id="264" r:id="rId14"/>
    <p:sldId id="287" r:id="rId15"/>
    <p:sldId id="288" r:id="rId16"/>
    <p:sldId id="270" r:id="rId17"/>
    <p:sldId id="284" r:id="rId18"/>
    <p:sldId id="271" r:id="rId19"/>
    <p:sldId id="277" r:id="rId20"/>
    <p:sldId id="279" r:id="rId21"/>
    <p:sldId id="283" r:id="rId22"/>
    <p:sldId id="281" r:id="rId23"/>
    <p:sldId id="285" r:id="rId24"/>
    <p:sldId id="286" r:id="rId25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240AC-8193-46E2-99F9-9476AC7AB14F}" v="37" dt="2023-11-30T17:35:52.126"/>
    <p1510:client id="{0C20F61D-0426-478C-993C-4A6474C65BFC}" v="160" dt="2023-11-30T18:06:06.048"/>
    <p1510:client id="{2135EA34-343B-4455-8D42-07C56FAC1E74}" v="99" dt="2023-11-30T18:40:42.023"/>
    <p1510:client id="{23E6B652-6C6B-40FC-9C93-53187D43ACBA}" v="39" dt="2023-11-27T21:06:41.382"/>
    <p1510:client id="{26A39290-1FE1-4C69-AB04-A5717F07DF7B}" v="602" dt="2023-11-28T23:16:08.038"/>
    <p1510:client id="{2CEA39B6-7A8D-4600-AB15-E604BD2B376C}" v="7" dt="2023-12-01T12:14:48.769"/>
    <p1510:client id="{344B46EA-D8EE-48C8-B3F4-31AA861224BD}" v="9" dt="2023-11-27T21:06:30.659"/>
    <p1510:client id="{3A328DBF-6116-45C8-907D-68AA0B73A497}" v="117" dt="2023-11-29T22:48:54.808"/>
    <p1510:client id="{442CE0F2-144C-4EB1-A1E3-3DFE775E49EA}" v="119" dt="2023-11-29T20:54:29.833"/>
    <p1510:client id="{4487EF85-1BF7-4D89-9813-4DDEF5EE518E}" v="78" dt="2023-12-01T12:16:21.973"/>
    <p1510:client id="{473C5C29-392E-479B-B77B-B76DC6BA5D3E}" v="239" dt="2023-11-28T22:24:24.786"/>
    <p1510:client id="{4B069608-4321-49AB-8DDE-CD1A4A04E736}" v="19" dt="2023-12-04T20:54:04.754"/>
    <p1510:client id="{4C745F12-35D8-4A52-90BE-C9C18A48935E}" v="2" dt="2023-11-30T16:30:20.036"/>
    <p1510:client id="{5796EBA6-F554-4572-BF5E-E4655F318D91}" v="3" dt="2023-12-01T13:23:31.676"/>
    <p1510:client id="{676360E2-747B-40C0-B2A2-E5DADA7B7990}" v="3" dt="2023-12-05T19:16:14.706"/>
    <p1510:client id="{67B758CB-68D0-4A8F-9772-C5919D5F74A5}" v="125" dt="2023-11-30T10:44:42.509"/>
    <p1510:client id="{6E9E62D2-BD59-46BC-B53A-6A40A326B0EE}" v="190" dt="2023-12-01T11:53:59.766"/>
    <p1510:client id="{71AFD467-E035-4ABC-B99F-6744E9D7A907}" v="11" dt="2023-12-05T20:19:10.695"/>
    <p1510:client id="{72908F27-F426-494A-AC06-1753B0A59312}" v="10" dt="2023-12-05T08:53:21.137"/>
    <p1510:client id="{7DF2BBBD-ADE5-4559-821A-BCC2ABECC0B9}" v="1" dt="2023-12-01T12:26:30.856"/>
    <p1510:client id="{8CBE6D3A-F556-46D8-BCBD-41BC833BB408}" v="389" dt="2023-11-28T23:21:00.899"/>
    <p1510:client id="{9FAE262F-8EBB-46BB-A199-60FAE8C673AF}" v="7" dt="2023-11-28T22:32:47.599"/>
    <p1510:client id="{AE372B95-9F15-4580-B112-31E8D722F58B}" v="479" dt="2023-12-05T20:22:47.155"/>
    <p1510:client id="{BB26D8C1-558C-48A8-9142-C6AF38BEB516}" v="131" dt="2023-12-01T12:53:57.689"/>
    <p1510:client id="{BC4911B8-7489-49FB-84C9-73342B42DE93}" v="11" dt="2023-11-30T19:04:27.834"/>
    <p1510:client id="{C41693C1-6C72-49F5-8AA2-E7B0AE6897FA}" v="9" dt="2023-12-05T18:24:05.696"/>
    <p1510:client id="{C5522BDF-0768-4B57-B5C5-B5FC60F71920}" v="5" dt="2023-12-06T06:19:59.765"/>
    <p1510:client id="{D4949B18-A0AD-4C8D-B9C7-46AB54591215}" v="57" dt="2023-12-01T12:50:39.215"/>
    <p1510:client id="{D89833D2-B752-4638-BE76-261214690DB0}" v="2" dt="2023-11-30T16:32:59.700"/>
    <p1510:client id="{DA934A0D-4343-47A9-9CD7-D84C5D2F7A2A}" v="1" dt="2023-11-30T18:00:12.326"/>
    <p1510:client id="{DB85C77C-E167-4D04-A4C4-9CE79B7689B0}" v="54" dt="2023-11-29T21:49:59.578"/>
    <p1510:client id="{DEFBC83E-5100-4239-85D9-7026E4136500}" v="25" dt="2023-12-05T20:43:36.907"/>
    <p1510:client id="{E2327D4D-A38B-4CAD-A112-908645605855}" v="5" dt="2023-12-01T12:55:19.102"/>
    <p1510:client id="{E5806FB1-3B34-4963-8E70-2620DF7A9F58}" v="2" dt="2023-11-30T17:16:47.649"/>
    <p1510:client id="{E5E82D2E-4924-42F6-9BF0-73FC532C054E}" v="16" dt="2023-12-04T21:31:33.385"/>
    <p1510:client id="{F5CDA7E5-DD6C-49C0-9BA8-8C018C997F9E}" v="51" dt="2023-11-30T10:45:50.949"/>
    <p1510:client id="{F858C626-249C-4E9B-A424-82087CF72239}" v="88" dt="2023-11-28T21:30:01.593"/>
    <p1510:client id="{F85A5FC7-B1D1-6886-2A05-CAC952E17687}" v="16" dt="2023-12-05T19:47:15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CBD0D7-71EE-48DC-AC8E-311A3761C46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4F8D964-B6CB-4C2F-B155-5102CB7384DE}">
      <dgm:prSet/>
      <dgm:spPr/>
      <dgm:t>
        <a:bodyPr/>
        <a:lstStyle/>
        <a:p>
          <a:r>
            <a:rPr lang="en-GB"/>
            <a:t>Are split into categories:</a:t>
          </a:r>
          <a:endParaRPr lang="en-US"/>
        </a:p>
      </dgm:t>
    </dgm:pt>
    <dgm:pt modelId="{C77550F9-E264-4C46-B610-C009AEB0E7FF}" type="parTrans" cxnId="{5D1683C3-D557-45A6-94D1-C5CF1B8A2CDD}">
      <dgm:prSet/>
      <dgm:spPr/>
      <dgm:t>
        <a:bodyPr/>
        <a:lstStyle/>
        <a:p>
          <a:endParaRPr lang="en-US"/>
        </a:p>
      </dgm:t>
    </dgm:pt>
    <dgm:pt modelId="{723DCA42-069E-4A5D-84E5-116741C1791C}" type="sibTrans" cxnId="{5D1683C3-D557-45A6-94D1-C5CF1B8A2CDD}">
      <dgm:prSet/>
      <dgm:spPr/>
      <dgm:t>
        <a:bodyPr/>
        <a:lstStyle/>
        <a:p>
          <a:endParaRPr lang="en-US"/>
        </a:p>
      </dgm:t>
    </dgm:pt>
    <dgm:pt modelId="{C53F6759-73DE-4274-9DE2-1DA6AADA35C8}">
      <dgm:prSet/>
      <dgm:spPr/>
      <dgm:t>
        <a:bodyPr/>
        <a:lstStyle/>
        <a:p>
          <a:r>
            <a:rPr lang="en-GB"/>
            <a:t>-User registration and profiles</a:t>
          </a:r>
          <a:endParaRPr lang="en-US"/>
        </a:p>
      </dgm:t>
    </dgm:pt>
    <dgm:pt modelId="{6E072333-67F3-4782-A3A4-92CD8EFBD051}" type="parTrans" cxnId="{BA9611C8-5C95-4075-98B8-AD7CD5C87274}">
      <dgm:prSet/>
      <dgm:spPr/>
      <dgm:t>
        <a:bodyPr/>
        <a:lstStyle/>
        <a:p>
          <a:endParaRPr lang="en-US"/>
        </a:p>
      </dgm:t>
    </dgm:pt>
    <dgm:pt modelId="{844FFD3C-695E-4902-AD7B-53B884ED9608}" type="sibTrans" cxnId="{BA9611C8-5C95-4075-98B8-AD7CD5C87274}">
      <dgm:prSet/>
      <dgm:spPr/>
      <dgm:t>
        <a:bodyPr/>
        <a:lstStyle/>
        <a:p>
          <a:endParaRPr lang="en-US"/>
        </a:p>
      </dgm:t>
    </dgm:pt>
    <dgm:pt modelId="{1EFE9357-3A5D-4A4A-9906-0D67CEC56D58}">
      <dgm:prSet/>
      <dgm:spPr/>
      <dgm:t>
        <a:bodyPr/>
        <a:lstStyle/>
        <a:p>
          <a:r>
            <a:rPr lang="en-GB"/>
            <a:t>-Notifications and alerts</a:t>
          </a:r>
          <a:endParaRPr lang="en-US"/>
        </a:p>
      </dgm:t>
    </dgm:pt>
    <dgm:pt modelId="{EBC04223-DC09-45A1-B113-8318602CC79B}" type="parTrans" cxnId="{26EE2484-F581-4597-B522-71F6CDE9F4B3}">
      <dgm:prSet/>
      <dgm:spPr/>
      <dgm:t>
        <a:bodyPr/>
        <a:lstStyle/>
        <a:p>
          <a:endParaRPr lang="en-US"/>
        </a:p>
      </dgm:t>
    </dgm:pt>
    <dgm:pt modelId="{6A01B33D-AA2C-4F08-A79E-056A5F88CA8A}" type="sibTrans" cxnId="{26EE2484-F581-4597-B522-71F6CDE9F4B3}">
      <dgm:prSet/>
      <dgm:spPr/>
      <dgm:t>
        <a:bodyPr/>
        <a:lstStyle/>
        <a:p>
          <a:endParaRPr lang="en-US"/>
        </a:p>
      </dgm:t>
    </dgm:pt>
    <dgm:pt modelId="{75B0D2B4-9BC3-4B2B-ABB9-C0688BB4B0EB}">
      <dgm:prSet/>
      <dgm:spPr/>
      <dgm:t>
        <a:bodyPr/>
        <a:lstStyle/>
        <a:p>
          <a:r>
            <a:rPr lang="en-GB"/>
            <a:t>-Donation and fundraising</a:t>
          </a:r>
          <a:endParaRPr lang="en-US"/>
        </a:p>
      </dgm:t>
    </dgm:pt>
    <dgm:pt modelId="{B2DCFE41-3AD2-4078-8B38-4748B22D84A6}" type="parTrans" cxnId="{0899E925-171D-4F5B-BB03-C7F2F20CDDC9}">
      <dgm:prSet/>
      <dgm:spPr/>
      <dgm:t>
        <a:bodyPr/>
        <a:lstStyle/>
        <a:p>
          <a:endParaRPr lang="en-US"/>
        </a:p>
      </dgm:t>
    </dgm:pt>
    <dgm:pt modelId="{165C418F-B001-4AD7-81A9-BF6762C6A3BE}" type="sibTrans" cxnId="{0899E925-171D-4F5B-BB03-C7F2F20CDDC9}">
      <dgm:prSet/>
      <dgm:spPr/>
      <dgm:t>
        <a:bodyPr/>
        <a:lstStyle/>
        <a:p>
          <a:endParaRPr lang="en-US"/>
        </a:p>
      </dgm:t>
    </dgm:pt>
    <dgm:pt modelId="{58C7B9A2-F41F-44C1-8F42-23653613E93B}" type="pres">
      <dgm:prSet presAssocID="{CECBD0D7-71EE-48DC-AC8E-311A3761C469}" presName="root" presStyleCnt="0">
        <dgm:presLayoutVars>
          <dgm:dir/>
          <dgm:resizeHandles val="exact"/>
        </dgm:presLayoutVars>
      </dgm:prSet>
      <dgm:spPr/>
    </dgm:pt>
    <dgm:pt modelId="{DCE36D88-8A84-48F6-A135-BDCF5228CA2D}" type="pres">
      <dgm:prSet presAssocID="{74F8D964-B6CB-4C2F-B155-5102CB7384DE}" presName="compNode" presStyleCnt="0"/>
      <dgm:spPr/>
    </dgm:pt>
    <dgm:pt modelId="{C93A1EE9-09E0-46C7-9A58-D7557BFD3CCE}" type="pres">
      <dgm:prSet presAssocID="{74F8D964-B6CB-4C2F-B155-5102CB7384DE}" presName="bgRect" presStyleLbl="bgShp" presStyleIdx="0" presStyleCnt="4"/>
      <dgm:spPr/>
    </dgm:pt>
    <dgm:pt modelId="{1227D8DE-EB69-4223-BE32-08528CB8BC1F}" type="pres">
      <dgm:prSet presAssocID="{74F8D964-B6CB-4C2F-B155-5102CB7384D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C2C03692-3A14-4F21-8223-949004D054CE}" type="pres">
      <dgm:prSet presAssocID="{74F8D964-B6CB-4C2F-B155-5102CB7384DE}" presName="spaceRect" presStyleCnt="0"/>
      <dgm:spPr/>
    </dgm:pt>
    <dgm:pt modelId="{AA55A40E-3107-456A-B653-3B55BF8E7280}" type="pres">
      <dgm:prSet presAssocID="{74F8D964-B6CB-4C2F-B155-5102CB7384DE}" presName="parTx" presStyleLbl="revTx" presStyleIdx="0" presStyleCnt="4">
        <dgm:presLayoutVars>
          <dgm:chMax val="0"/>
          <dgm:chPref val="0"/>
        </dgm:presLayoutVars>
      </dgm:prSet>
      <dgm:spPr/>
    </dgm:pt>
    <dgm:pt modelId="{6F733C2A-D64A-42F9-A370-9AEA581D5590}" type="pres">
      <dgm:prSet presAssocID="{723DCA42-069E-4A5D-84E5-116741C1791C}" presName="sibTrans" presStyleCnt="0"/>
      <dgm:spPr/>
    </dgm:pt>
    <dgm:pt modelId="{D501FF4E-C4E6-433F-9975-3B99D39615E4}" type="pres">
      <dgm:prSet presAssocID="{C53F6759-73DE-4274-9DE2-1DA6AADA35C8}" presName="compNode" presStyleCnt="0"/>
      <dgm:spPr/>
    </dgm:pt>
    <dgm:pt modelId="{0F81CBA5-552B-40E5-9CA5-4BD52D3D092C}" type="pres">
      <dgm:prSet presAssocID="{C53F6759-73DE-4274-9DE2-1DA6AADA35C8}" presName="bgRect" presStyleLbl="bgShp" presStyleIdx="1" presStyleCnt="4"/>
      <dgm:spPr/>
    </dgm:pt>
    <dgm:pt modelId="{222C7810-A253-463C-807B-76AFC680A5FF}" type="pres">
      <dgm:prSet presAssocID="{C53F6759-73DE-4274-9DE2-1DA6AADA35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02E44AC-85FC-4589-B9DD-EB167983D943}" type="pres">
      <dgm:prSet presAssocID="{C53F6759-73DE-4274-9DE2-1DA6AADA35C8}" presName="spaceRect" presStyleCnt="0"/>
      <dgm:spPr/>
    </dgm:pt>
    <dgm:pt modelId="{5D5E7D29-C174-4673-9E07-64FB5DA97253}" type="pres">
      <dgm:prSet presAssocID="{C53F6759-73DE-4274-9DE2-1DA6AADA35C8}" presName="parTx" presStyleLbl="revTx" presStyleIdx="1" presStyleCnt="4">
        <dgm:presLayoutVars>
          <dgm:chMax val="0"/>
          <dgm:chPref val="0"/>
        </dgm:presLayoutVars>
      </dgm:prSet>
      <dgm:spPr/>
    </dgm:pt>
    <dgm:pt modelId="{C8955AB7-B436-40E8-B1E7-0833BCEAB9ED}" type="pres">
      <dgm:prSet presAssocID="{844FFD3C-695E-4902-AD7B-53B884ED9608}" presName="sibTrans" presStyleCnt="0"/>
      <dgm:spPr/>
    </dgm:pt>
    <dgm:pt modelId="{447D1396-F1E9-4FFB-8256-6E0EAB565DA5}" type="pres">
      <dgm:prSet presAssocID="{1EFE9357-3A5D-4A4A-9906-0D67CEC56D58}" presName="compNode" presStyleCnt="0"/>
      <dgm:spPr/>
    </dgm:pt>
    <dgm:pt modelId="{28DD778B-2F74-4A4F-9EC6-A62B4EB01103}" type="pres">
      <dgm:prSet presAssocID="{1EFE9357-3A5D-4A4A-9906-0D67CEC56D58}" presName="bgRect" presStyleLbl="bgShp" presStyleIdx="2" presStyleCnt="4"/>
      <dgm:spPr/>
    </dgm:pt>
    <dgm:pt modelId="{076867A5-B0A5-4584-BD97-EFDC85409FCA}" type="pres">
      <dgm:prSet presAssocID="{1EFE9357-3A5D-4A4A-9906-0D67CEC56D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ll"/>
        </a:ext>
      </dgm:extLst>
    </dgm:pt>
    <dgm:pt modelId="{25485B02-9554-4696-AED8-B0C4CFE6F465}" type="pres">
      <dgm:prSet presAssocID="{1EFE9357-3A5D-4A4A-9906-0D67CEC56D58}" presName="spaceRect" presStyleCnt="0"/>
      <dgm:spPr/>
    </dgm:pt>
    <dgm:pt modelId="{B72FCA1A-FF28-4E8A-A245-FF066B227F7C}" type="pres">
      <dgm:prSet presAssocID="{1EFE9357-3A5D-4A4A-9906-0D67CEC56D58}" presName="parTx" presStyleLbl="revTx" presStyleIdx="2" presStyleCnt="4">
        <dgm:presLayoutVars>
          <dgm:chMax val="0"/>
          <dgm:chPref val="0"/>
        </dgm:presLayoutVars>
      </dgm:prSet>
      <dgm:spPr/>
    </dgm:pt>
    <dgm:pt modelId="{A685B8A7-0F09-4E0B-A5A8-38652150533D}" type="pres">
      <dgm:prSet presAssocID="{6A01B33D-AA2C-4F08-A79E-056A5F88CA8A}" presName="sibTrans" presStyleCnt="0"/>
      <dgm:spPr/>
    </dgm:pt>
    <dgm:pt modelId="{DA55B61A-4C82-48DF-94FB-07DB685AD740}" type="pres">
      <dgm:prSet presAssocID="{75B0D2B4-9BC3-4B2B-ABB9-C0688BB4B0EB}" presName="compNode" presStyleCnt="0"/>
      <dgm:spPr/>
    </dgm:pt>
    <dgm:pt modelId="{B3C5FDC3-4A53-4867-B888-5607FEEDF898}" type="pres">
      <dgm:prSet presAssocID="{75B0D2B4-9BC3-4B2B-ABB9-C0688BB4B0EB}" presName="bgRect" presStyleLbl="bgShp" presStyleIdx="3" presStyleCnt="4"/>
      <dgm:spPr/>
    </dgm:pt>
    <dgm:pt modelId="{757DAC70-AAA7-4789-8239-EAC3C53F35CF}" type="pres">
      <dgm:prSet presAssocID="{75B0D2B4-9BC3-4B2B-ABB9-C0688BB4B0E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7BAAB1A-F8D7-4A42-9475-7D0BC5C75578}" type="pres">
      <dgm:prSet presAssocID="{75B0D2B4-9BC3-4B2B-ABB9-C0688BB4B0EB}" presName="spaceRect" presStyleCnt="0"/>
      <dgm:spPr/>
    </dgm:pt>
    <dgm:pt modelId="{CAD5A66B-1E00-446D-A131-524FDF8162F8}" type="pres">
      <dgm:prSet presAssocID="{75B0D2B4-9BC3-4B2B-ABB9-C0688BB4B0E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899E925-171D-4F5B-BB03-C7F2F20CDDC9}" srcId="{CECBD0D7-71EE-48DC-AC8E-311A3761C469}" destId="{75B0D2B4-9BC3-4B2B-ABB9-C0688BB4B0EB}" srcOrd="3" destOrd="0" parTransId="{B2DCFE41-3AD2-4078-8B38-4748B22D84A6}" sibTransId="{165C418F-B001-4AD7-81A9-BF6762C6A3BE}"/>
    <dgm:cxn modelId="{6AAA2D2F-A6A2-46E7-B63E-F365B80DECC3}" type="presOf" srcId="{C53F6759-73DE-4274-9DE2-1DA6AADA35C8}" destId="{5D5E7D29-C174-4673-9E07-64FB5DA97253}" srcOrd="0" destOrd="0" presId="urn:microsoft.com/office/officeart/2018/2/layout/IconVerticalSolidList"/>
    <dgm:cxn modelId="{F4418153-119E-40FE-98A3-B74EA021B530}" type="presOf" srcId="{1EFE9357-3A5D-4A4A-9906-0D67CEC56D58}" destId="{B72FCA1A-FF28-4E8A-A245-FF066B227F7C}" srcOrd="0" destOrd="0" presId="urn:microsoft.com/office/officeart/2018/2/layout/IconVerticalSolidList"/>
    <dgm:cxn modelId="{26EE2484-F581-4597-B522-71F6CDE9F4B3}" srcId="{CECBD0D7-71EE-48DC-AC8E-311A3761C469}" destId="{1EFE9357-3A5D-4A4A-9906-0D67CEC56D58}" srcOrd="2" destOrd="0" parTransId="{EBC04223-DC09-45A1-B113-8318602CC79B}" sibTransId="{6A01B33D-AA2C-4F08-A79E-056A5F88CA8A}"/>
    <dgm:cxn modelId="{23749084-B098-4062-8D60-D5624EF17D4C}" type="presOf" srcId="{75B0D2B4-9BC3-4B2B-ABB9-C0688BB4B0EB}" destId="{CAD5A66B-1E00-446D-A131-524FDF8162F8}" srcOrd="0" destOrd="0" presId="urn:microsoft.com/office/officeart/2018/2/layout/IconVerticalSolidList"/>
    <dgm:cxn modelId="{98F45685-B770-4BA8-9639-F16E4678626E}" type="presOf" srcId="{74F8D964-B6CB-4C2F-B155-5102CB7384DE}" destId="{AA55A40E-3107-456A-B653-3B55BF8E7280}" srcOrd="0" destOrd="0" presId="urn:microsoft.com/office/officeart/2018/2/layout/IconVerticalSolidList"/>
    <dgm:cxn modelId="{5D1683C3-D557-45A6-94D1-C5CF1B8A2CDD}" srcId="{CECBD0D7-71EE-48DC-AC8E-311A3761C469}" destId="{74F8D964-B6CB-4C2F-B155-5102CB7384DE}" srcOrd="0" destOrd="0" parTransId="{C77550F9-E264-4C46-B610-C009AEB0E7FF}" sibTransId="{723DCA42-069E-4A5D-84E5-116741C1791C}"/>
    <dgm:cxn modelId="{BA9611C8-5C95-4075-98B8-AD7CD5C87274}" srcId="{CECBD0D7-71EE-48DC-AC8E-311A3761C469}" destId="{C53F6759-73DE-4274-9DE2-1DA6AADA35C8}" srcOrd="1" destOrd="0" parTransId="{6E072333-67F3-4782-A3A4-92CD8EFBD051}" sibTransId="{844FFD3C-695E-4902-AD7B-53B884ED9608}"/>
    <dgm:cxn modelId="{1D25ADD4-7059-4E85-B324-247221A0B272}" type="presOf" srcId="{CECBD0D7-71EE-48DC-AC8E-311A3761C469}" destId="{58C7B9A2-F41F-44C1-8F42-23653613E93B}" srcOrd="0" destOrd="0" presId="urn:microsoft.com/office/officeart/2018/2/layout/IconVerticalSolidList"/>
    <dgm:cxn modelId="{7C73585B-BE29-4529-8CE0-D47D59EADAF3}" type="presParOf" srcId="{58C7B9A2-F41F-44C1-8F42-23653613E93B}" destId="{DCE36D88-8A84-48F6-A135-BDCF5228CA2D}" srcOrd="0" destOrd="0" presId="urn:microsoft.com/office/officeart/2018/2/layout/IconVerticalSolidList"/>
    <dgm:cxn modelId="{525BBEB6-607F-4770-9651-66ADBBDEB625}" type="presParOf" srcId="{DCE36D88-8A84-48F6-A135-BDCF5228CA2D}" destId="{C93A1EE9-09E0-46C7-9A58-D7557BFD3CCE}" srcOrd="0" destOrd="0" presId="urn:microsoft.com/office/officeart/2018/2/layout/IconVerticalSolidList"/>
    <dgm:cxn modelId="{DEAF6651-6B00-4FBC-B8D9-85BA68417970}" type="presParOf" srcId="{DCE36D88-8A84-48F6-A135-BDCF5228CA2D}" destId="{1227D8DE-EB69-4223-BE32-08528CB8BC1F}" srcOrd="1" destOrd="0" presId="urn:microsoft.com/office/officeart/2018/2/layout/IconVerticalSolidList"/>
    <dgm:cxn modelId="{374D14D7-3A9C-4D3C-B60C-07CB9EEB1489}" type="presParOf" srcId="{DCE36D88-8A84-48F6-A135-BDCF5228CA2D}" destId="{C2C03692-3A14-4F21-8223-949004D054CE}" srcOrd="2" destOrd="0" presId="urn:microsoft.com/office/officeart/2018/2/layout/IconVerticalSolidList"/>
    <dgm:cxn modelId="{1A9D01A8-17D5-4342-9DA9-54633BED60FD}" type="presParOf" srcId="{DCE36D88-8A84-48F6-A135-BDCF5228CA2D}" destId="{AA55A40E-3107-456A-B653-3B55BF8E7280}" srcOrd="3" destOrd="0" presId="urn:microsoft.com/office/officeart/2018/2/layout/IconVerticalSolidList"/>
    <dgm:cxn modelId="{A5CF61E6-9238-4777-B940-F1DEDBB2C68C}" type="presParOf" srcId="{58C7B9A2-F41F-44C1-8F42-23653613E93B}" destId="{6F733C2A-D64A-42F9-A370-9AEA581D5590}" srcOrd="1" destOrd="0" presId="urn:microsoft.com/office/officeart/2018/2/layout/IconVerticalSolidList"/>
    <dgm:cxn modelId="{8F41006B-E360-4130-8495-01FC5DC280C5}" type="presParOf" srcId="{58C7B9A2-F41F-44C1-8F42-23653613E93B}" destId="{D501FF4E-C4E6-433F-9975-3B99D39615E4}" srcOrd="2" destOrd="0" presId="urn:microsoft.com/office/officeart/2018/2/layout/IconVerticalSolidList"/>
    <dgm:cxn modelId="{5F2F0BC1-67EE-46E3-8EE2-ABDF881500EB}" type="presParOf" srcId="{D501FF4E-C4E6-433F-9975-3B99D39615E4}" destId="{0F81CBA5-552B-40E5-9CA5-4BD52D3D092C}" srcOrd="0" destOrd="0" presId="urn:microsoft.com/office/officeart/2018/2/layout/IconVerticalSolidList"/>
    <dgm:cxn modelId="{940AC787-F37E-4022-8D42-CCD05E6C7351}" type="presParOf" srcId="{D501FF4E-C4E6-433F-9975-3B99D39615E4}" destId="{222C7810-A253-463C-807B-76AFC680A5FF}" srcOrd="1" destOrd="0" presId="urn:microsoft.com/office/officeart/2018/2/layout/IconVerticalSolidList"/>
    <dgm:cxn modelId="{1932AB57-2E96-4309-98DD-3ED44AB3BF0B}" type="presParOf" srcId="{D501FF4E-C4E6-433F-9975-3B99D39615E4}" destId="{A02E44AC-85FC-4589-B9DD-EB167983D943}" srcOrd="2" destOrd="0" presId="urn:microsoft.com/office/officeart/2018/2/layout/IconVerticalSolidList"/>
    <dgm:cxn modelId="{F6D0AD35-4258-4D45-8719-B4C21DA4D03C}" type="presParOf" srcId="{D501FF4E-C4E6-433F-9975-3B99D39615E4}" destId="{5D5E7D29-C174-4673-9E07-64FB5DA97253}" srcOrd="3" destOrd="0" presId="urn:microsoft.com/office/officeart/2018/2/layout/IconVerticalSolidList"/>
    <dgm:cxn modelId="{5CCE25E5-8BE5-4516-8D63-BF4E03315DA4}" type="presParOf" srcId="{58C7B9A2-F41F-44C1-8F42-23653613E93B}" destId="{C8955AB7-B436-40E8-B1E7-0833BCEAB9ED}" srcOrd="3" destOrd="0" presId="urn:microsoft.com/office/officeart/2018/2/layout/IconVerticalSolidList"/>
    <dgm:cxn modelId="{82EB424F-A4D3-42B3-BB68-48671BB9E643}" type="presParOf" srcId="{58C7B9A2-F41F-44C1-8F42-23653613E93B}" destId="{447D1396-F1E9-4FFB-8256-6E0EAB565DA5}" srcOrd="4" destOrd="0" presId="urn:microsoft.com/office/officeart/2018/2/layout/IconVerticalSolidList"/>
    <dgm:cxn modelId="{487A5C6C-326F-4571-B7CF-F1762AA85098}" type="presParOf" srcId="{447D1396-F1E9-4FFB-8256-6E0EAB565DA5}" destId="{28DD778B-2F74-4A4F-9EC6-A62B4EB01103}" srcOrd="0" destOrd="0" presId="urn:microsoft.com/office/officeart/2018/2/layout/IconVerticalSolidList"/>
    <dgm:cxn modelId="{C079EBB8-9BA3-42DA-B890-1EE3F0E11596}" type="presParOf" srcId="{447D1396-F1E9-4FFB-8256-6E0EAB565DA5}" destId="{076867A5-B0A5-4584-BD97-EFDC85409FCA}" srcOrd="1" destOrd="0" presId="urn:microsoft.com/office/officeart/2018/2/layout/IconVerticalSolidList"/>
    <dgm:cxn modelId="{01DFEEEB-4DA9-4909-9F63-265B168039F1}" type="presParOf" srcId="{447D1396-F1E9-4FFB-8256-6E0EAB565DA5}" destId="{25485B02-9554-4696-AED8-B0C4CFE6F465}" srcOrd="2" destOrd="0" presId="urn:microsoft.com/office/officeart/2018/2/layout/IconVerticalSolidList"/>
    <dgm:cxn modelId="{43FA4EDF-503B-463C-9A56-EF6338388D9D}" type="presParOf" srcId="{447D1396-F1E9-4FFB-8256-6E0EAB565DA5}" destId="{B72FCA1A-FF28-4E8A-A245-FF066B227F7C}" srcOrd="3" destOrd="0" presId="urn:microsoft.com/office/officeart/2018/2/layout/IconVerticalSolidList"/>
    <dgm:cxn modelId="{BFF01671-863D-48C1-8F23-DB1591B465D0}" type="presParOf" srcId="{58C7B9A2-F41F-44C1-8F42-23653613E93B}" destId="{A685B8A7-0F09-4E0B-A5A8-38652150533D}" srcOrd="5" destOrd="0" presId="urn:microsoft.com/office/officeart/2018/2/layout/IconVerticalSolidList"/>
    <dgm:cxn modelId="{B4402247-04B9-47BA-BD0F-C4085FE89697}" type="presParOf" srcId="{58C7B9A2-F41F-44C1-8F42-23653613E93B}" destId="{DA55B61A-4C82-48DF-94FB-07DB685AD740}" srcOrd="6" destOrd="0" presId="urn:microsoft.com/office/officeart/2018/2/layout/IconVerticalSolidList"/>
    <dgm:cxn modelId="{2EC1B167-17EA-4821-842F-16A61824C5BE}" type="presParOf" srcId="{DA55B61A-4C82-48DF-94FB-07DB685AD740}" destId="{B3C5FDC3-4A53-4867-B888-5607FEEDF898}" srcOrd="0" destOrd="0" presId="urn:microsoft.com/office/officeart/2018/2/layout/IconVerticalSolidList"/>
    <dgm:cxn modelId="{365255CB-D012-4BBD-8AF8-DF620E7B7E76}" type="presParOf" srcId="{DA55B61A-4C82-48DF-94FB-07DB685AD740}" destId="{757DAC70-AAA7-4789-8239-EAC3C53F35CF}" srcOrd="1" destOrd="0" presId="urn:microsoft.com/office/officeart/2018/2/layout/IconVerticalSolidList"/>
    <dgm:cxn modelId="{0CCF8DA9-C121-4673-AE76-7D68547C048F}" type="presParOf" srcId="{DA55B61A-4C82-48DF-94FB-07DB685AD740}" destId="{07BAAB1A-F8D7-4A42-9475-7D0BC5C75578}" srcOrd="2" destOrd="0" presId="urn:microsoft.com/office/officeart/2018/2/layout/IconVerticalSolidList"/>
    <dgm:cxn modelId="{61AA08AC-3AE7-4135-A6B6-694E372B86ED}" type="presParOf" srcId="{DA55B61A-4C82-48DF-94FB-07DB685AD740}" destId="{CAD5A66B-1E00-446D-A131-524FDF8162F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E75C54-591E-4993-B3F9-AACE341E846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F72EB38-8BC7-4944-93BD-C53039057053}">
      <dgm:prSet/>
      <dgm:spPr/>
      <dgm:t>
        <a:bodyPr/>
        <a:lstStyle/>
        <a:p>
          <a:r>
            <a:rPr lang="en-US"/>
            <a:t>REQ-1: New users shall be able to register a new account.</a:t>
          </a:r>
        </a:p>
      </dgm:t>
    </dgm:pt>
    <dgm:pt modelId="{26C6F0B9-6C13-4A24-958E-6DA47B112EB2}" type="parTrans" cxnId="{C7CDDB5F-70D4-4D32-B47D-21B495D06E9E}">
      <dgm:prSet/>
      <dgm:spPr/>
      <dgm:t>
        <a:bodyPr/>
        <a:lstStyle/>
        <a:p>
          <a:endParaRPr lang="en-US"/>
        </a:p>
      </dgm:t>
    </dgm:pt>
    <dgm:pt modelId="{50AE0D12-0D34-4D83-A7CA-EA9E972F5D10}" type="sibTrans" cxnId="{C7CDDB5F-70D4-4D32-B47D-21B495D06E9E}">
      <dgm:prSet/>
      <dgm:spPr/>
      <dgm:t>
        <a:bodyPr/>
        <a:lstStyle/>
        <a:p>
          <a:endParaRPr lang="en-US"/>
        </a:p>
      </dgm:t>
    </dgm:pt>
    <dgm:pt modelId="{A03F3CFF-2647-4497-8F14-696288AFFF40}">
      <dgm:prSet/>
      <dgm:spPr/>
      <dgm:t>
        <a:bodyPr/>
        <a:lstStyle/>
        <a:p>
          <a:r>
            <a:rPr lang="en-US"/>
            <a:t>REQ-2: Users shall be able to change their profile username</a:t>
          </a:r>
        </a:p>
      </dgm:t>
    </dgm:pt>
    <dgm:pt modelId="{8DC3CD27-0227-4C90-98F2-DDD69AC81DF3}" type="parTrans" cxnId="{19F7FF07-28C1-4296-85FA-376AB2F5C934}">
      <dgm:prSet/>
      <dgm:spPr/>
      <dgm:t>
        <a:bodyPr/>
        <a:lstStyle/>
        <a:p>
          <a:endParaRPr lang="en-US"/>
        </a:p>
      </dgm:t>
    </dgm:pt>
    <dgm:pt modelId="{EE56507C-692A-4E5C-8D3D-1700740D3F86}" type="sibTrans" cxnId="{19F7FF07-28C1-4296-85FA-376AB2F5C934}">
      <dgm:prSet/>
      <dgm:spPr/>
      <dgm:t>
        <a:bodyPr/>
        <a:lstStyle/>
        <a:p>
          <a:endParaRPr lang="en-US"/>
        </a:p>
      </dgm:t>
    </dgm:pt>
    <dgm:pt modelId="{93CCF185-24B1-4D25-95F8-B465DC4A669B}">
      <dgm:prSet/>
      <dgm:spPr/>
      <dgm:t>
        <a:bodyPr/>
        <a:lstStyle/>
        <a:p>
          <a:r>
            <a:rPr lang="en-US"/>
            <a:t>REQ-3: Users shall be able to change their pet </a:t>
          </a:r>
          <a:r>
            <a:rPr lang="en-US">
              <a:latin typeface="Garamond" panose="020F0302020204030204"/>
            </a:rPr>
            <a:t>wishlist</a:t>
          </a:r>
          <a:r>
            <a:rPr lang="en-US"/>
            <a:t>.</a:t>
          </a:r>
        </a:p>
      </dgm:t>
    </dgm:pt>
    <dgm:pt modelId="{F956F38A-B8FB-48C8-A389-7489CFE3EA7B}" type="parTrans" cxnId="{9654F783-3636-43F9-B881-CC82A7BFE3DF}">
      <dgm:prSet/>
      <dgm:spPr/>
      <dgm:t>
        <a:bodyPr/>
        <a:lstStyle/>
        <a:p>
          <a:endParaRPr lang="en-US"/>
        </a:p>
      </dgm:t>
    </dgm:pt>
    <dgm:pt modelId="{6F223A13-B2E6-4492-8D9E-F8B4733D1B20}" type="sibTrans" cxnId="{9654F783-3636-43F9-B881-CC82A7BFE3DF}">
      <dgm:prSet/>
      <dgm:spPr/>
      <dgm:t>
        <a:bodyPr/>
        <a:lstStyle/>
        <a:p>
          <a:endParaRPr lang="en-US"/>
        </a:p>
      </dgm:t>
    </dgm:pt>
    <dgm:pt modelId="{719BCEF8-3B6E-4B5A-AB4F-3BB6F5444F8C}">
      <dgm:prSet/>
      <dgm:spPr/>
      <dgm:t>
        <a:bodyPr/>
        <a:lstStyle/>
        <a:p>
          <a:r>
            <a:rPr lang="en-US"/>
            <a:t>REQ-4: Users shall be able to provide new contact information or edit it.</a:t>
          </a:r>
        </a:p>
      </dgm:t>
    </dgm:pt>
    <dgm:pt modelId="{E3C2C38F-A070-4667-91C3-52CF910E2E70}" type="parTrans" cxnId="{0549F078-D53D-43BE-8A0A-DF3334B49F97}">
      <dgm:prSet/>
      <dgm:spPr/>
      <dgm:t>
        <a:bodyPr/>
        <a:lstStyle/>
        <a:p>
          <a:endParaRPr lang="en-US"/>
        </a:p>
      </dgm:t>
    </dgm:pt>
    <dgm:pt modelId="{5456B124-4DFC-40A7-9C66-98F83904A056}" type="sibTrans" cxnId="{0549F078-D53D-43BE-8A0A-DF3334B49F97}">
      <dgm:prSet/>
      <dgm:spPr/>
      <dgm:t>
        <a:bodyPr/>
        <a:lstStyle/>
        <a:p>
          <a:endParaRPr lang="en-US"/>
        </a:p>
      </dgm:t>
    </dgm:pt>
    <dgm:pt modelId="{77944EBB-686D-482C-AD0A-B224F3402F3E}">
      <dgm:prSet/>
      <dgm:spPr/>
      <dgm:t>
        <a:bodyPr/>
        <a:lstStyle/>
        <a:p>
          <a:r>
            <a:rPr lang="en-US"/>
            <a:t>REQ-5: Users shall be able to turn on 2 factor authentication</a:t>
          </a:r>
        </a:p>
      </dgm:t>
    </dgm:pt>
    <dgm:pt modelId="{2977211F-5811-46AE-B556-DB22E589CABB}" type="parTrans" cxnId="{DD2DFB1C-D954-4872-AB42-F6B82FB480E6}">
      <dgm:prSet/>
      <dgm:spPr/>
      <dgm:t>
        <a:bodyPr/>
        <a:lstStyle/>
        <a:p>
          <a:endParaRPr lang="en-US"/>
        </a:p>
      </dgm:t>
    </dgm:pt>
    <dgm:pt modelId="{2524CB11-23FE-4BF4-A9D6-480566C22A72}" type="sibTrans" cxnId="{DD2DFB1C-D954-4872-AB42-F6B82FB480E6}">
      <dgm:prSet/>
      <dgm:spPr/>
      <dgm:t>
        <a:bodyPr/>
        <a:lstStyle/>
        <a:p>
          <a:endParaRPr lang="en-US"/>
        </a:p>
      </dgm:t>
    </dgm:pt>
    <dgm:pt modelId="{D86AFC8E-3BAF-48E6-BE15-8A8F6F976AF5}">
      <dgm:prSet/>
      <dgm:spPr/>
      <dgm:t>
        <a:bodyPr/>
        <a:lstStyle/>
        <a:p>
          <a:r>
            <a:rPr lang="en-US"/>
            <a:t>REQ-6: Users shall be able to change the language of the app/website.</a:t>
          </a:r>
        </a:p>
      </dgm:t>
    </dgm:pt>
    <dgm:pt modelId="{0B9E9974-E688-42B0-8BE9-081F2D9CD812}" type="parTrans" cxnId="{864E5F95-8994-4771-A479-712576B680D0}">
      <dgm:prSet/>
      <dgm:spPr/>
      <dgm:t>
        <a:bodyPr/>
        <a:lstStyle/>
        <a:p>
          <a:endParaRPr lang="en-US"/>
        </a:p>
      </dgm:t>
    </dgm:pt>
    <dgm:pt modelId="{A3889DB8-9046-442E-9B49-089D1A225096}" type="sibTrans" cxnId="{864E5F95-8994-4771-A479-712576B680D0}">
      <dgm:prSet/>
      <dgm:spPr/>
      <dgm:t>
        <a:bodyPr/>
        <a:lstStyle/>
        <a:p>
          <a:endParaRPr lang="en-US"/>
        </a:p>
      </dgm:t>
    </dgm:pt>
    <dgm:pt modelId="{B7F55075-3974-4723-9B9E-C07B16F3B4DB}" type="pres">
      <dgm:prSet presAssocID="{6CE75C54-591E-4993-B3F9-AACE341E846B}" presName="root" presStyleCnt="0">
        <dgm:presLayoutVars>
          <dgm:dir/>
          <dgm:resizeHandles val="exact"/>
        </dgm:presLayoutVars>
      </dgm:prSet>
      <dgm:spPr/>
    </dgm:pt>
    <dgm:pt modelId="{0FA7F1D8-938B-4004-97C5-2BF99CD62B72}" type="pres">
      <dgm:prSet presAssocID="{DF72EB38-8BC7-4944-93BD-C53039057053}" presName="compNode" presStyleCnt="0"/>
      <dgm:spPr/>
    </dgm:pt>
    <dgm:pt modelId="{5F30BD24-3E60-47C5-AE71-37802E17F037}" type="pres">
      <dgm:prSet presAssocID="{DF72EB38-8BC7-4944-93BD-C5303905705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50E6A091-AAD5-45EA-94D2-780A916C124E}" type="pres">
      <dgm:prSet presAssocID="{DF72EB38-8BC7-4944-93BD-C53039057053}" presName="spaceRect" presStyleCnt="0"/>
      <dgm:spPr/>
    </dgm:pt>
    <dgm:pt modelId="{6931FC6D-576A-4DE9-B6BD-881C3DF37751}" type="pres">
      <dgm:prSet presAssocID="{DF72EB38-8BC7-4944-93BD-C53039057053}" presName="textRect" presStyleLbl="revTx" presStyleIdx="0" presStyleCnt="6">
        <dgm:presLayoutVars>
          <dgm:chMax val="1"/>
          <dgm:chPref val="1"/>
        </dgm:presLayoutVars>
      </dgm:prSet>
      <dgm:spPr/>
    </dgm:pt>
    <dgm:pt modelId="{F00691A4-F570-4F41-BF81-F90A5A252598}" type="pres">
      <dgm:prSet presAssocID="{50AE0D12-0D34-4D83-A7CA-EA9E972F5D10}" presName="sibTrans" presStyleCnt="0"/>
      <dgm:spPr/>
    </dgm:pt>
    <dgm:pt modelId="{049E236D-16EC-4F0B-A054-667B4610EA00}" type="pres">
      <dgm:prSet presAssocID="{A03F3CFF-2647-4497-8F14-696288AFFF40}" presName="compNode" presStyleCnt="0"/>
      <dgm:spPr/>
    </dgm:pt>
    <dgm:pt modelId="{A3F5921D-EE32-42F8-B98A-B467138408A2}" type="pres">
      <dgm:prSet presAssocID="{A03F3CFF-2647-4497-8F14-696288AFFF4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3DF4FEEF-8C03-4BAE-93E6-C92A57755C69}" type="pres">
      <dgm:prSet presAssocID="{A03F3CFF-2647-4497-8F14-696288AFFF40}" presName="spaceRect" presStyleCnt="0"/>
      <dgm:spPr/>
    </dgm:pt>
    <dgm:pt modelId="{676623A3-AB14-4F58-A790-3BA725D0B890}" type="pres">
      <dgm:prSet presAssocID="{A03F3CFF-2647-4497-8F14-696288AFFF40}" presName="textRect" presStyleLbl="revTx" presStyleIdx="1" presStyleCnt="6">
        <dgm:presLayoutVars>
          <dgm:chMax val="1"/>
          <dgm:chPref val="1"/>
        </dgm:presLayoutVars>
      </dgm:prSet>
      <dgm:spPr/>
    </dgm:pt>
    <dgm:pt modelId="{64331C63-169F-49CE-B235-3DB36FF1DF62}" type="pres">
      <dgm:prSet presAssocID="{EE56507C-692A-4E5C-8D3D-1700740D3F86}" presName="sibTrans" presStyleCnt="0"/>
      <dgm:spPr/>
    </dgm:pt>
    <dgm:pt modelId="{917F4B1B-059E-40DF-BC84-A99BBDFFFB99}" type="pres">
      <dgm:prSet presAssocID="{93CCF185-24B1-4D25-95F8-B465DC4A669B}" presName="compNode" presStyleCnt="0"/>
      <dgm:spPr/>
    </dgm:pt>
    <dgm:pt modelId="{5DA967EC-46CE-4622-B4B1-96BA8BDEDE23}" type="pres">
      <dgm:prSet presAssocID="{93CCF185-24B1-4D25-95F8-B465DC4A669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ster"/>
        </a:ext>
      </dgm:extLst>
    </dgm:pt>
    <dgm:pt modelId="{D5720700-E431-4305-AF76-79273848F71F}" type="pres">
      <dgm:prSet presAssocID="{93CCF185-24B1-4D25-95F8-B465DC4A669B}" presName="spaceRect" presStyleCnt="0"/>
      <dgm:spPr/>
    </dgm:pt>
    <dgm:pt modelId="{A56E5561-6DBD-4D32-A60B-C78AA8D52FBA}" type="pres">
      <dgm:prSet presAssocID="{93CCF185-24B1-4D25-95F8-B465DC4A669B}" presName="textRect" presStyleLbl="revTx" presStyleIdx="2" presStyleCnt="6">
        <dgm:presLayoutVars>
          <dgm:chMax val="1"/>
          <dgm:chPref val="1"/>
        </dgm:presLayoutVars>
      </dgm:prSet>
      <dgm:spPr/>
    </dgm:pt>
    <dgm:pt modelId="{73ABF112-2D64-4115-BA1B-42A9F88C4A3F}" type="pres">
      <dgm:prSet presAssocID="{6F223A13-B2E6-4492-8D9E-F8B4733D1B20}" presName="sibTrans" presStyleCnt="0"/>
      <dgm:spPr/>
    </dgm:pt>
    <dgm:pt modelId="{7D215577-E201-4D2A-AB78-977F8434DA68}" type="pres">
      <dgm:prSet presAssocID="{719BCEF8-3B6E-4B5A-AB4F-3BB6F5444F8C}" presName="compNode" presStyleCnt="0"/>
      <dgm:spPr/>
    </dgm:pt>
    <dgm:pt modelId="{7176E015-CF9D-4B9B-B32C-F1947C436E0C}" type="pres">
      <dgm:prSet presAssocID="{719BCEF8-3B6E-4B5A-AB4F-3BB6F5444F8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93998F30-9E35-479C-AA6D-BFF34909EF9B}" type="pres">
      <dgm:prSet presAssocID="{719BCEF8-3B6E-4B5A-AB4F-3BB6F5444F8C}" presName="spaceRect" presStyleCnt="0"/>
      <dgm:spPr/>
    </dgm:pt>
    <dgm:pt modelId="{7771A793-DFF2-4972-B86B-A44E1F9CCB02}" type="pres">
      <dgm:prSet presAssocID="{719BCEF8-3B6E-4B5A-AB4F-3BB6F5444F8C}" presName="textRect" presStyleLbl="revTx" presStyleIdx="3" presStyleCnt="6">
        <dgm:presLayoutVars>
          <dgm:chMax val="1"/>
          <dgm:chPref val="1"/>
        </dgm:presLayoutVars>
      </dgm:prSet>
      <dgm:spPr/>
    </dgm:pt>
    <dgm:pt modelId="{7D65B5C0-7D6E-4FC1-B9A3-92EF5E899B67}" type="pres">
      <dgm:prSet presAssocID="{5456B124-4DFC-40A7-9C66-98F83904A056}" presName="sibTrans" presStyleCnt="0"/>
      <dgm:spPr/>
    </dgm:pt>
    <dgm:pt modelId="{8FA90404-F747-43BA-B43C-28697A041BA4}" type="pres">
      <dgm:prSet presAssocID="{77944EBB-686D-482C-AD0A-B224F3402F3E}" presName="compNode" presStyleCnt="0"/>
      <dgm:spPr/>
    </dgm:pt>
    <dgm:pt modelId="{F32998B7-0B38-430F-99BD-339D29C47D19}" type="pres">
      <dgm:prSet presAssocID="{77944EBB-686D-482C-AD0A-B224F3402F3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3CF2C6B3-C0AC-4F83-884D-EC43DE980CC5}" type="pres">
      <dgm:prSet presAssocID="{77944EBB-686D-482C-AD0A-B224F3402F3E}" presName="spaceRect" presStyleCnt="0"/>
      <dgm:spPr/>
    </dgm:pt>
    <dgm:pt modelId="{2DB574EE-6AE8-4449-B53F-982BDE2DF2F3}" type="pres">
      <dgm:prSet presAssocID="{77944EBB-686D-482C-AD0A-B224F3402F3E}" presName="textRect" presStyleLbl="revTx" presStyleIdx="4" presStyleCnt="6">
        <dgm:presLayoutVars>
          <dgm:chMax val="1"/>
          <dgm:chPref val="1"/>
        </dgm:presLayoutVars>
      </dgm:prSet>
      <dgm:spPr/>
    </dgm:pt>
    <dgm:pt modelId="{B0D53F49-0CA7-4F1D-927B-6250EFD169B3}" type="pres">
      <dgm:prSet presAssocID="{2524CB11-23FE-4BF4-A9D6-480566C22A72}" presName="sibTrans" presStyleCnt="0"/>
      <dgm:spPr/>
    </dgm:pt>
    <dgm:pt modelId="{2819C42C-C2A4-468E-AE24-81D6EFE26A26}" type="pres">
      <dgm:prSet presAssocID="{D86AFC8E-3BAF-48E6-BE15-8A8F6F976AF5}" presName="compNode" presStyleCnt="0"/>
      <dgm:spPr/>
    </dgm:pt>
    <dgm:pt modelId="{D7454309-3127-46B8-A949-3BC7CDF5C7C8}" type="pres">
      <dgm:prSet presAssocID="{D86AFC8E-3BAF-48E6-BE15-8A8F6F976AF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06ADEA68-EDC2-4654-B442-70475F85F855}" type="pres">
      <dgm:prSet presAssocID="{D86AFC8E-3BAF-48E6-BE15-8A8F6F976AF5}" presName="spaceRect" presStyleCnt="0"/>
      <dgm:spPr/>
    </dgm:pt>
    <dgm:pt modelId="{57E21054-BF43-4D89-892B-B6E1C266634B}" type="pres">
      <dgm:prSet presAssocID="{D86AFC8E-3BAF-48E6-BE15-8A8F6F976AF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9F7FF07-28C1-4296-85FA-376AB2F5C934}" srcId="{6CE75C54-591E-4993-B3F9-AACE341E846B}" destId="{A03F3CFF-2647-4497-8F14-696288AFFF40}" srcOrd="1" destOrd="0" parTransId="{8DC3CD27-0227-4C90-98F2-DDD69AC81DF3}" sibTransId="{EE56507C-692A-4E5C-8D3D-1700740D3F86}"/>
    <dgm:cxn modelId="{DD2DFB1C-D954-4872-AB42-F6B82FB480E6}" srcId="{6CE75C54-591E-4993-B3F9-AACE341E846B}" destId="{77944EBB-686D-482C-AD0A-B224F3402F3E}" srcOrd="4" destOrd="0" parTransId="{2977211F-5811-46AE-B556-DB22E589CABB}" sibTransId="{2524CB11-23FE-4BF4-A9D6-480566C22A72}"/>
    <dgm:cxn modelId="{5556D62E-5286-4943-98FD-983FE7054088}" type="presOf" srcId="{77944EBB-686D-482C-AD0A-B224F3402F3E}" destId="{2DB574EE-6AE8-4449-B53F-982BDE2DF2F3}" srcOrd="0" destOrd="0" presId="urn:microsoft.com/office/officeart/2018/2/layout/IconLabelList"/>
    <dgm:cxn modelId="{C7CDDB5F-70D4-4D32-B47D-21B495D06E9E}" srcId="{6CE75C54-591E-4993-B3F9-AACE341E846B}" destId="{DF72EB38-8BC7-4944-93BD-C53039057053}" srcOrd="0" destOrd="0" parTransId="{26C6F0B9-6C13-4A24-958E-6DA47B112EB2}" sibTransId="{50AE0D12-0D34-4D83-A7CA-EA9E972F5D10}"/>
    <dgm:cxn modelId="{AF275D50-73A9-43FE-9D14-E839EAF4EDA2}" type="presOf" srcId="{719BCEF8-3B6E-4B5A-AB4F-3BB6F5444F8C}" destId="{7771A793-DFF2-4972-B86B-A44E1F9CCB02}" srcOrd="0" destOrd="0" presId="urn:microsoft.com/office/officeart/2018/2/layout/IconLabelList"/>
    <dgm:cxn modelId="{0549F078-D53D-43BE-8A0A-DF3334B49F97}" srcId="{6CE75C54-591E-4993-B3F9-AACE341E846B}" destId="{719BCEF8-3B6E-4B5A-AB4F-3BB6F5444F8C}" srcOrd="3" destOrd="0" parTransId="{E3C2C38F-A070-4667-91C3-52CF910E2E70}" sibTransId="{5456B124-4DFC-40A7-9C66-98F83904A056}"/>
    <dgm:cxn modelId="{9654F783-3636-43F9-B881-CC82A7BFE3DF}" srcId="{6CE75C54-591E-4993-B3F9-AACE341E846B}" destId="{93CCF185-24B1-4D25-95F8-B465DC4A669B}" srcOrd="2" destOrd="0" parTransId="{F956F38A-B8FB-48C8-A389-7489CFE3EA7B}" sibTransId="{6F223A13-B2E6-4492-8D9E-F8B4733D1B20}"/>
    <dgm:cxn modelId="{841A5885-AC41-466D-A2B7-30228462C63E}" type="presOf" srcId="{93CCF185-24B1-4D25-95F8-B465DC4A669B}" destId="{A56E5561-6DBD-4D32-A60B-C78AA8D52FBA}" srcOrd="0" destOrd="0" presId="urn:microsoft.com/office/officeart/2018/2/layout/IconLabelList"/>
    <dgm:cxn modelId="{864E5F95-8994-4771-A479-712576B680D0}" srcId="{6CE75C54-591E-4993-B3F9-AACE341E846B}" destId="{D86AFC8E-3BAF-48E6-BE15-8A8F6F976AF5}" srcOrd="5" destOrd="0" parTransId="{0B9E9974-E688-42B0-8BE9-081F2D9CD812}" sibTransId="{A3889DB8-9046-442E-9B49-089D1A225096}"/>
    <dgm:cxn modelId="{81B0E7B6-6ED9-42D3-B40F-DCC19C5F359B}" type="presOf" srcId="{6CE75C54-591E-4993-B3F9-AACE341E846B}" destId="{B7F55075-3974-4723-9B9E-C07B16F3B4DB}" srcOrd="0" destOrd="0" presId="urn:microsoft.com/office/officeart/2018/2/layout/IconLabelList"/>
    <dgm:cxn modelId="{0AD0E6E4-5B0C-4023-A9B5-D7B2C472BD6E}" type="presOf" srcId="{D86AFC8E-3BAF-48E6-BE15-8A8F6F976AF5}" destId="{57E21054-BF43-4D89-892B-B6E1C266634B}" srcOrd="0" destOrd="0" presId="urn:microsoft.com/office/officeart/2018/2/layout/IconLabelList"/>
    <dgm:cxn modelId="{AD86E6EB-22A3-4BCF-9CFB-5C24489BED29}" type="presOf" srcId="{A03F3CFF-2647-4497-8F14-696288AFFF40}" destId="{676623A3-AB14-4F58-A790-3BA725D0B890}" srcOrd="0" destOrd="0" presId="urn:microsoft.com/office/officeart/2018/2/layout/IconLabelList"/>
    <dgm:cxn modelId="{BB0D08EC-F3B4-4F12-B082-8D338E70BF52}" type="presOf" srcId="{DF72EB38-8BC7-4944-93BD-C53039057053}" destId="{6931FC6D-576A-4DE9-B6BD-881C3DF37751}" srcOrd="0" destOrd="0" presId="urn:microsoft.com/office/officeart/2018/2/layout/IconLabelList"/>
    <dgm:cxn modelId="{331BB9AE-C714-4B01-AE30-AB2DAC417F8A}" type="presParOf" srcId="{B7F55075-3974-4723-9B9E-C07B16F3B4DB}" destId="{0FA7F1D8-938B-4004-97C5-2BF99CD62B72}" srcOrd="0" destOrd="0" presId="urn:microsoft.com/office/officeart/2018/2/layout/IconLabelList"/>
    <dgm:cxn modelId="{A75BF0B5-735B-4238-9632-1C18FDF8B9AC}" type="presParOf" srcId="{0FA7F1D8-938B-4004-97C5-2BF99CD62B72}" destId="{5F30BD24-3E60-47C5-AE71-37802E17F037}" srcOrd="0" destOrd="0" presId="urn:microsoft.com/office/officeart/2018/2/layout/IconLabelList"/>
    <dgm:cxn modelId="{5C9D7A50-0BDF-4A97-B7E1-A3EC8CD013A4}" type="presParOf" srcId="{0FA7F1D8-938B-4004-97C5-2BF99CD62B72}" destId="{50E6A091-AAD5-45EA-94D2-780A916C124E}" srcOrd="1" destOrd="0" presId="urn:microsoft.com/office/officeart/2018/2/layout/IconLabelList"/>
    <dgm:cxn modelId="{BA981F9C-DE70-4AB6-A77A-5FE64CA08B66}" type="presParOf" srcId="{0FA7F1D8-938B-4004-97C5-2BF99CD62B72}" destId="{6931FC6D-576A-4DE9-B6BD-881C3DF37751}" srcOrd="2" destOrd="0" presId="urn:microsoft.com/office/officeart/2018/2/layout/IconLabelList"/>
    <dgm:cxn modelId="{EECAD2B4-2A3E-41E3-96D5-313E2762617D}" type="presParOf" srcId="{B7F55075-3974-4723-9B9E-C07B16F3B4DB}" destId="{F00691A4-F570-4F41-BF81-F90A5A252598}" srcOrd="1" destOrd="0" presId="urn:microsoft.com/office/officeart/2018/2/layout/IconLabelList"/>
    <dgm:cxn modelId="{D765EA98-69A9-4E7A-9733-6441A2A364F4}" type="presParOf" srcId="{B7F55075-3974-4723-9B9E-C07B16F3B4DB}" destId="{049E236D-16EC-4F0B-A054-667B4610EA00}" srcOrd="2" destOrd="0" presId="urn:microsoft.com/office/officeart/2018/2/layout/IconLabelList"/>
    <dgm:cxn modelId="{6EFBFAC5-1167-4B27-8B60-2A17EB4B4869}" type="presParOf" srcId="{049E236D-16EC-4F0B-A054-667B4610EA00}" destId="{A3F5921D-EE32-42F8-B98A-B467138408A2}" srcOrd="0" destOrd="0" presId="urn:microsoft.com/office/officeart/2018/2/layout/IconLabelList"/>
    <dgm:cxn modelId="{A0301E82-55A7-48F0-B19C-03B692DFEABF}" type="presParOf" srcId="{049E236D-16EC-4F0B-A054-667B4610EA00}" destId="{3DF4FEEF-8C03-4BAE-93E6-C92A57755C69}" srcOrd="1" destOrd="0" presId="urn:microsoft.com/office/officeart/2018/2/layout/IconLabelList"/>
    <dgm:cxn modelId="{96F1B830-1FC6-4CED-B1E8-C8583890718F}" type="presParOf" srcId="{049E236D-16EC-4F0B-A054-667B4610EA00}" destId="{676623A3-AB14-4F58-A790-3BA725D0B890}" srcOrd="2" destOrd="0" presId="urn:microsoft.com/office/officeart/2018/2/layout/IconLabelList"/>
    <dgm:cxn modelId="{AECDBA50-6E0E-465D-8756-67D638DB9F08}" type="presParOf" srcId="{B7F55075-3974-4723-9B9E-C07B16F3B4DB}" destId="{64331C63-169F-49CE-B235-3DB36FF1DF62}" srcOrd="3" destOrd="0" presId="urn:microsoft.com/office/officeart/2018/2/layout/IconLabelList"/>
    <dgm:cxn modelId="{8DAE3AA8-EEF6-4267-A780-DF92FF23722C}" type="presParOf" srcId="{B7F55075-3974-4723-9B9E-C07B16F3B4DB}" destId="{917F4B1B-059E-40DF-BC84-A99BBDFFFB99}" srcOrd="4" destOrd="0" presId="urn:microsoft.com/office/officeart/2018/2/layout/IconLabelList"/>
    <dgm:cxn modelId="{0E0968F0-DDBF-481D-882E-E5173BC79C1F}" type="presParOf" srcId="{917F4B1B-059E-40DF-BC84-A99BBDFFFB99}" destId="{5DA967EC-46CE-4622-B4B1-96BA8BDEDE23}" srcOrd="0" destOrd="0" presId="urn:microsoft.com/office/officeart/2018/2/layout/IconLabelList"/>
    <dgm:cxn modelId="{A799D59C-3237-4FB0-9BAC-C16164F0FE0C}" type="presParOf" srcId="{917F4B1B-059E-40DF-BC84-A99BBDFFFB99}" destId="{D5720700-E431-4305-AF76-79273848F71F}" srcOrd="1" destOrd="0" presId="urn:microsoft.com/office/officeart/2018/2/layout/IconLabelList"/>
    <dgm:cxn modelId="{AA1AAB81-3D77-4250-9DD9-54EAE9C51121}" type="presParOf" srcId="{917F4B1B-059E-40DF-BC84-A99BBDFFFB99}" destId="{A56E5561-6DBD-4D32-A60B-C78AA8D52FBA}" srcOrd="2" destOrd="0" presId="urn:microsoft.com/office/officeart/2018/2/layout/IconLabelList"/>
    <dgm:cxn modelId="{5DFD24AD-585E-4371-9C34-24BB9C82FC88}" type="presParOf" srcId="{B7F55075-3974-4723-9B9E-C07B16F3B4DB}" destId="{73ABF112-2D64-4115-BA1B-42A9F88C4A3F}" srcOrd="5" destOrd="0" presId="urn:microsoft.com/office/officeart/2018/2/layout/IconLabelList"/>
    <dgm:cxn modelId="{F0F8B374-AB14-4133-A3B1-06BF5169906B}" type="presParOf" srcId="{B7F55075-3974-4723-9B9E-C07B16F3B4DB}" destId="{7D215577-E201-4D2A-AB78-977F8434DA68}" srcOrd="6" destOrd="0" presId="urn:microsoft.com/office/officeart/2018/2/layout/IconLabelList"/>
    <dgm:cxn modelId="{3D03A1FD-FC52-4A52-B598-1727045A080D}" type="presParOf" srcId="{7D215577-E201-4D2A-AB78-977F8434DA68}" destId="{7176E015-CF9D-4B9B-B32C-F1947C436E0C}" srcOrd="0" destOrd="0" presId="urn:microsoft.com/office/officeart/2018/2/layout/IconLabelList"/>
    <dgm:cxn modelId="{89EDDF73-D534-4BE7-938E-EFDD50E50938}" type="presParOf" srcId="{7D215577-E201-4D2A-AB78-977F8434DA68}" destId="{93998F30-9E35-479C-AA6D-BFF34909EF9B}" srcOrd="1" destOrd="0" presId="urn:microsoft.com/office/officeart/2018/2/layout/IconLabelList"/>
    <dgm:cxn modelId="{1E347577-1A26-4956-A42D-55F3D7790747}" type="presParOf" srcId="{7D215577-E201-4D2A-AB78-977F8434DA68}" destId="{7771A793-DFF2-4972-B86B-A44E1F9CCB02}" srcOrd="2" destOrd="0" presId="urn:microsoft.com/office/officeart/2018/2/layout/IconLabelList"/>
    <dgm:cxn modelId="{DBB75332-AA39-4627-8346-6ADB0CC451E8}" type="presParOf" srcId="{B7F55075-3974-4723-9B9E-C07B16F3B4DB}" destId="{7D65B5C0-7D6E-4FC1-B9A3-92EF5E899B67}" srcOrd="7" destOrd="0" presId="urn:microsoft.com/office/officeart/2018/2/layout/IconLabelList"/>
    <dgm:cxn modelId="{56456AF6-B968-4FA8-84A5-C667CC3EB0F4}" type="presParOf" srcId="{B7F55075-3974-4723-9B9E-C07B16F3B4DB}" destId="{8FA90404-F747-43BA-B43C-28697A041BA4}" srcOrd="8" destOrd="0" presId="urn:microsoft.com/office/officeart/2018/2/layout/IconLabelList"/>
    <dgm:cxn modelId="{25FAD20E-7225-43AC-9B7A-4E3F4848B037}" type="presParOf" srcId="{8FA90404-F747-43BA-B43C-28697A041BA4}" destId="{F32998B7-0B38-430F-99BD-339D29C47D19}" srcOrd="0" destOrd="0" presId="urn:microsoft.com/office/officeart/2018/2/layout/IconLabelList"/>
    <dgm:cxn modelId="{A8E57183-DB8C-46D9-A32D-9A3ECB2AC4A4}" type="presParOf" srcId="{8FA90404-F747-43BA-B43C-28697A041BA4}" destId="{3CF2C6B3-C0AC-4F83-884D-EC43DE980CC5}" srcOrd="1" destOrd="0" presId="urn:microsoft.com/office/officeart/2018/2/layout/IconLabelList"/>
    <dgm:cxn modelId="{B1698552-F8D2-4E39-B7B5-58A0EC8D6871}" type="presParOf" srcId="{8FA90404-F747-43BA-B43C-28697A041BA4}" destId="{2DB574EE-6AE8-4449-B53F-982BDE2DF2F3}" srcOrd="2" destOrd="0" presId="urn:microsoft.com/office/officeart/2018/2/layout/IconLabelList"/>
    <dgm:cxn modelId="{760A8BF2-BDDE-47EB-9425-92C338294BCD}" type="presParOf" srcId="{B7F55075-3974-4723-9B9E-C07B16F3B4DB}" destId="{B0D53F49-0CA7-4F1D-927B-6250EFD169B3}" srcOrd="9" destOrd="0" presId="urn:microsoft.com/office/officeart/2018/2/layout/IconLabelList"/>
    <dgm:cxn modelId="{06CF3573-ABF0-42BC-A154-826D030E64EF}" type="presParOf" srcId="{B7F55075-3974-4723-9B9E-C07B16F3B4DB}" destId="{2819C42C-C2A4-468E-AE24-81D6EFE26A26}" srcOrd="10" destOrd="0" presId="urn:microsoft.com/office/officeart/2018/2/layout/IconLabelList"/>
    <dgm:cxn modelId="{3260ED6D-AB57-4943-B5D6-4FB8F3CB453A}" type="presParOf" srcId="{2819C42C-C2A4-468E-AE24-81D6EFE26A26}" destId="{D7454309-3127-46B8-A949-3BC7CDF5C7C8}" srcOrd="0" destOrd="0" presId="urn:microsoft.com/office/officeart/2018/2/layout/IconLabelList"/>
    <dgm:cxn modelId="{CF42F832-BFDA-4A7C-AC37-F15DBC266589}" type="presParOf" srcId="{2819C42C-C2A4-468E-AE24-81D6EFE26A26}" destId="{06ADEA68-EDC2-4654-B442-70475F85F855}" srcOrd="1" destOrd="0" presId="urn:microsoft.com/office/officeart/2018/2/layout/IconLabelList"/>
    <dgm:cxn modelId="{A61C6C7B-4A3C-452F-953A-FC220944AB93}" type="presParOf" srcId="{2819C42C-C2A4-468E-AE24-81D6EFE26A26}" destId="{57E21054-BF43-4D89-892B-B6E1C266634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B7D01E-05F9-437A-B392-D15D525A3B2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F4094B11-3575-4901-B7BF-64630A4A99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-User</a:t>
          </a:r>
          <a:endParaRPr lang="en-US"/>
        </a:p>
      </dgm:t>
    </dgm:pt>
    <dgm:pt modelId="{598D88EA-873E-4B75-AC4E-95C3E9DC07F0}" type="parTrans" cxnId="{367B66D8-63AB-47E9-AA47-12F24F30BEC0}">
      <dgm:prSet/>
      <dgm:spPr/>
      <dgm:t>
        <a:bodyPr/>
        <a:lstStyle/>
        <a:p>
          <a:endParaRPr lang="en-US"/>
        </a:p>
      </dgm:t>
    </dgm:pt>
    <dgm:pt modelId="{3BB79279-B2DE-4C5A-9D90-FAF83B952770}" type="sibTrans" cxnId="{367B66D8-63AB-47E9-AA47-12F24F30BEC0}">
      <dgm:prSet/>
      <dgm:spPr/>
      <dgm:t>
        <a:bodyPr/>
        <a:lstStyle/>
        <a:p>
          <a:endParaRPr lang="en-US"/>
        </a:p>
      </dgm:t>
    </dgm:pt>
    <dgm:pt modelId="{F5F3A6C1-D44B-4E96-885F-665AC7127F6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-Administrator</a:t>
          </a:r>
          <a:endParaRPr lang="en-US"/>
        </a:p>
      </dgm:t>
    </dgm:pt>
    <dgm:pt modelId="{B1CE6439-10E9-4D5B-8EFE-3DB4CBA86FF4}" type="parTrans" cxnId="{82C63183-6F26-4A21-AFB7-F73A3F0B8082}">
      <dgm:prSet/>
      <dgm:spPr/>
      <dgm:t>
        <a:bodyPr/>
        <a:lstStyle/>
        <a:p>
          <a:endParaRPr lang="en-US"/>
        </a:p>
      </dgm:t>
    </dgm:pt>
    <dgm:pt modelId="{322B9351-7679-4CE7-BFCF-CDCDF87AAB9B}" type="sibTrans" cxnId="{82C63183-6F26-4A21-AFB7-F73A3F0B8082}">
      <dgm:prSet/>
      <dgm:spPr/>
      <dgm:t>
        <a:bodyPr/>
        <a:lstStyle/>
        <a:p>
          <a:endParaRPr lang="en-US"/>
        </a:p>
      </dgm:t>
    </dgm:pt>
    <dgm:pt modelId="{D499DE98-E749-440C-AF39-2A6F3333662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-</a:t>
          </a:r>
          <a:r>
            <a:rPr lang="en-GB">
              <a:latin typeface="Garamond" panose="020F0302020204030204"/>
            </a:rPr>
            <a:t>Vets</a:t>
          </a:r>
          <a:endParaRPr lang="en-US">
            <a:latin typeface="Garamond" panose="020F0302020204030204"/>
          </a:endParaRPr>
        </a:p>
      </dgm:t>
    </dgm:pt>
    <dgm:pt modelId="{28088AAB-1BDE-420A-9E5D-30CB95826F74}" type="parTrans" cxnId="{D2749DE5-10DC-4263-9F13-9B9AD15A9B87}">
      <dgm:prSet/>
      <dgm:spPr/>
      <dgm:t>
        <a:bodyPr/>
        <a:lstStyle/>
        <a:p>
          <a:endParaRPr lang="en-US"/>
        </a:p>
      </dgm:t>
    </dgm:pt>
    <dgm:pt modelId="{E4E16705-93A0-4578-89D9-13744CF740A3}" type="sibTrans" cxnId="{D2749DE5-10DC-4263-9F13-9B9AD15A9B87}">
      <dgm:prSet/>
      <dgm:spPr/>
      <dgm:t>
        <a:bodyPr/>
        <a:lstStyle/>
        <a:p>
          <a:endParaRPr lang="en-US"/>
        </a:p>
      </dgm:t>
    </dgm:pt>
    <dgm:pt modelId="{FEC3C4F0-DE8A-4A10-A00C-684AA6B67214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>
              <a:latin typeface="Garamond" panose="020F0302020204030204"/>
            </a:rPr>
            <a:t>-Adoption Clinic Employee</a:t>
          </a:r>
        </a:p>
      </dgm:t>
    </dgm:pt>
    <dgm:pt modelId="{457E4EAB-E57D-410F-A3BF-DBEB4E5F89CC}" type="parTrans" cxnId="{8DC59FD3-77B6-47C4-8BCF-102C56A105EC}">
      <dgm:prSet/>
      <dgm:spPr/>
    </dgm:pt>
    <dgm:pt modelId="{A64D7A5D-9305-4BA2-B60B-31EA1792D2F0}" type="sibTrans" cxnId="{8DC59FD3-77B6-47C4-8BCF-102C56A105EC}">
      <dgm:prSet/>
      <dgm:spPr/>
    </dgm:pt>
    <dgm:pt modelId="{6A39E956-F69E-4E13-B2E8-26DBC2F80740}" type="pres">
      <dgm:prSet presAssocID="{DEB7D01E-05F9-437A-B392-D15D525A3B25}" presName="root" presStyleCnt="0">
        <dgm:presLayoutVars>
          <dgm:dir/>
          <dgm:resizeHandles val="exact"/>
        </dgm:presLayoutVars>
      </dgm:prSet>
      <dgm:spPr/>
    </dgm:pt>
    <dgm:pt modelId="{B6B66D70-8955-4CBA-9B83-96316DEAEFD0}" type="pres">
      <dgm:prSet presAssocID="{F4094B11-3575-4901-B7BF-64630A4A9940}" presName="compNode" presStyleCnt="0"/>
      <dgm:spPr/>
    </dgm:pt>
    <dgm:pt modelId="{746391B0-D675-43A5-B5B3-C8713B57B778}" type="pres">
      <dgm:prSet presAssocID="{F4094B11-3575-4901-B7BF-64630A4A9940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B410D89-837C-4F26-B502-A60368A0FB5F}" type="pres">
      <dgm:prSet presAssocID="{F4094B11-3575-4901-B7BF-64630A4A994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E6F0F715-5CE3-4067-9CAC-449C2681AB82}" type="pres">
      <dgm:prSet presAssocID="{F4094B11-3575-4901-B7BF-64630A4A9940}" presName="spaceRect" presStyleCnt="0"/>
      <dgm:spPr/>
    </dgm:pt>
    <dgm:pt modelId="{C6523ABD-F1B2-4678-A6B9-5B33A0E05470}" type="pres">
      <dgm:prSet presAssocID="{F4094B11-3575-4901-B7BF-64630A4A9940}" presName="textRect" presStyleLbl="revTx" presStyleIdx="0" presStyleCnt="4">
        <dgm:presLayoutVars>
          <dgm:chMax val="1"/>
          <dgm:chPref val="1"/>
        </dgm:presLayoutVars>
      </dgm:prSet>
      <dgm:spPr/>
    </dgm:pt>
    <dgm:pt modelId="{CFB36D4C-6596-46D7-AA2B-57071EFC1DC4}" type="pres">
      <dgm:prSet presAssocID="{3BB79279-B2DE-4C5A-9D90-FAF83B952770}" presName="sibTrans" presStyleCnt="0"/>
      <dgm:spPr/>
    </dgm:pt>
    <dgm:pt modelId="{BB70E7F2-308D-49C1-9357-AEC37ADDBF15}" type="pres">
      <dgm:prSet presAssocID="{F5F3A6C1-D44B-4E96-885F-665AC7127F6D}" presName="compNode" presStyleCnt="0"/>
      <dgm:spPr/>
    </dgm:pt>
    <dgm:pt modelId="{EDDC00B2-5784-4F7E-8666-7DB1ECB93212}" type="pres">
      <dgm:prSet presAssocID="{F5F3A6C1-D44B-4E96-885F-665AC7127F6D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B1F1B23-3352-4B21-9C80-2EDAD1DB76BB}" type="pres">
      <dgm:prSet presAssocID="{F5F3A6C1-D44B-4E96-885F-665AC7127F6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9923662A-861C-4C31-89A8-9FE0E12AEE5B}" type="pres">
      <dgm:prSet presAssocID="{F5F3A6C1-D44B-4E96-885F-665AC7127F6D}" presName="spaceRect" presStyleCnt="0"/>
      <dgm:spPr/>
    </dgm:pt>
    <dgm:pt modelId="{FC65F711-580C-4800-A227-C3DC76F209E8}" type="pres">
      <dgm:prSet presAssocID="{F5F3A6C1-D44B-4E96-885F-665AC7127F6D}" presName="textRect" presStyleLbl="revTx" presStyleIdx="1" presStyleCnt="4">
        <dgm:presLayoutVars>
          <dgm:chMax val="1"/>
          <dgm:chPref val="1"/>
        </dgm:presLayoutVars>
      </dgm:prSet>
      <dgm:spPr/>
    </dgm:pt>
    <dgm:pt modelId="{F46C64AB-AE2A-4F01-83D6-E605829B7A59}" type="pres">
      <dgm:prSet presAssocID="{322B9351-7679-4CE7-BFCF-CDCDF87AAB9B}" presName="sibTrans" presStyleCnt="0"/>
      <dgm:spPr/>
    </dgm:pt>
    <dgm:pt modelId="{357871C9-CB84-453D-8642-BFB6332DE006}" type="pres">
      <dgm:prSet presAssocID="{D499DE98-E749-440C-AF39-2A6F33336624}" presName="compNode" presStyleCnt="0"/>
      <dgm:spPr/>
    </dgm:pt>
    <dgm:pt modelId="{1FE7DAE4-D5B1-4530-89F0-85560EBB8D89}" type="pres">
      <dgm:prSet presAssocID="{D499DE98-E749-440C-AF39-2A6F33336624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B95D25A-FD26-4DF7-8E1E-4F228694FA2A}" type="pres">
      <dgm:prSet presAssocID="{D499DE98-E749-440C-AF39-2A6F3333662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terinarian"/>
        </a:ext>
      </dgm:extLst>
    </dgm:pt>
    <dgm:pt modelId="{54846870-C6C6-41F8-93DB-1B585813A123}" type="pres">
      <dgm:prSet presAssocID="{D499DE98-E749-440C-AF39-2A6F33336624}" presName="spaceRect" presStyleCnt="0"/>
      <dgm:spPr/>
    </dgm:pt>
    <dgm:pt modelId="{2ED1CC59-535C-4A78-B24B-D17F5D56C31F}" type="pres">
      <dgm:prSet presAssocID="{D499DE98-E749-440C-AF39-2A6F33336624}" presName="textRect" presStyleLbl="revTx" presStyleIdx="2" presStyleCnt="4">
        <dgm:presLayoutVars>
          <dgm:chMax val="1"/>
          <dgm:chPref val="1"/>
        </dgm:presLayoutVars>
      </dgm:prSet>
      <dgm:spPr/>
    </dgm:pt>
    <dgm:pt modelId="{115DE5FE-E16C-4E4B-9868-5384D47AC13D}" type="pres">
      <dgm:prSet presAssocID="{E4E16705-93A0-4578-89D9-13744CF740A3}" presName="sibTrans" presStyleCnt="0"/>
      <dgm:spPr/>
    </dgm:pt>
    <dgm:pt modelId="{FE6C7BF4-17AA-4C0D-AA9D-8C6E216E6094}" type="pres">
      <dgm:prSet presAssocID="{FEC3C4F0-DE8A-4A10-A00C-684AA6B67214}" presName="compNode" presStyleCnt="0"/>
      <dgm:spPr/>
    </dgm:pt>
    <dgm:pt modelId="{C3BA7A19-475B-43F0-A9D0-F8EF0C1CA4E1}" type="pres">
      <dgm:prSet presAssocID="{FEC3C4F0-DE8A-4A10-A00C-684AA6B67214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C9B61A5-6CC5-405C-8283-E6D23880B166}" type="pres">
      <dgm:prSet presAssocID="{FEC3C4F0-DE8A-4A10-A00C-684AA6B67214}" presName="iconRect" presStyleLbl="node1" presStyleIdx="3" presStyleCnt="4"/>
      <dgm:spPr/>
    </dgm:pt>
    <dgm:pt modelId="{61F59EB4-5254-48C6-A357-04EA78600113}" type="pres">
      <dgm:prSet presAssocID="{FEC3C4F0-DE8A-4A10-A00C-684AA6B67214}" presName="spaceRect" presStyleCnt="0"/>
      <dgm:spPr/>
    </dgm:pt>
    <dgm:pt modelId="{F031B2EA-7620-44E3-90AD-BDC97B6B863D}" type="pres">
      <dgm:prSet presAssocID="{FEC3C4F0-DE8A-4A10-A00C-684AA6B6721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5AA6873-AD6E-4EA7-8094-10DCD2DDFC2A}" type="presOf" srcId="{DEB7D01E-05F9-437A-B392-D15D525A3B25}" destId="{6A39E956-F69E-4E13-B2E8-26DBC2F80740}" srcOrd="0" destOrd="0" presId="urn:microsoft.com/office/officeart/2018/5/layout/IconLeafLabelList"/>
    <dgm:cxn modelId="{A3219B7B-D4EF-4FC1-8273-7F20D9E76168}" type="presOf" srcId="{FEC3C4F0-DE8A-4A10-A00C-684AA6B67214}" destId="{F031B2EA-7620-44E3-90AD-BDC97B6B863D}" srcOrd="0" destOrd="0" presId="urn:microsoft.com/office/officeart/2018/5/layout/IconLeafLabelList"/>
    <dgm:cxn modelId="{82C63183-6F26-4A21-AFB7-F73A3F0B8082}" srcId="{DEB7D01E-05F9-437A-B392-D15D525A3B25}" destId="{F5F3A6C1-D44B-4E96-885F-665AC7127F6D}" srcOrd="1" destOrd="0" parTransId="{B1CE6439-10E9-4D5B-8EFE-3DB4CBA86FF4}" sibTransId="{322B9351-7679-4CE7-BFCF-CDCDF87AAB9B}"/>
    <dgm:cxn modelId="{571A6684-8736-48D1-B174-094DE03D4E25}" type="presOf" srcId="{D499DE98-E749-440C-AF39-2A6F33336624}" destId="{2ED1CC59-535C-4A78-B24B-D17F5D56C31F}" srcOrd="0" destOrd="0" presId="urn:microsoft.com/office/officeart/2018/5/layout/IconLeafLabelList"/>
    <dgm:cxn modelId="{C10E34B4-F5F8-4DBA-B111-D216FC85909B}" type="presOf" srcId="{F4094B11-3575-4901-B7BF-64630A4A9940}" destId="{C6523ABD-F1B2-4678-A6B9-5B33A0E05470}" srcOrd="0" destOrd="0" presId="urn:microsoft.com/office/officeart/2018/5/layout/IconLeafLabelList"/>
    <dgm:cxn modelId="{8DC59FD3-77B6-47C4-8BCF-102C56A105EC}" srcId="{DEB7D01E-05F9-437A-B392-D15D525A3B25}" destId="{FEC3C4F0-DE8A-4A10-A00C-684AA6B67214}" srcOrd="3" destOrd="0" parTransId="{457E4EAB-E57D-410F-A3BF-DBEB4E5F89CC}" sibTransId="{A64D7A5D-9305-4BA2-B60B-31EA1792D2F0}"/>
    <dgm:cxn modelId="{367B66D8-63AB-47E9-AA47-12F24F30BEC0}" srcId="{DEB7D01E-05F9-437A-B392-D15D525A3B25}" destId="{F4094B11-3575-4901-B7BF-64630A4A9940}" srcOrd="0" destOrd="0" parTransId="{598D88EA-873E-4B75-AC4E-95C3E9DC07F0}" sibTransId="{3BB79279-B2DE-4C5A-9D90-FAF83B952770}"/>
    <dgm:cxn modelId="{D2749DE5-10DC-4263-9F13-9B9AD15A9B87}" srcId="{DEB7D01E-05F9-437A-B392-D15D525A3B25}" destId="{D499DE98-E749-440C-AF39-2A6F33336624}" srcOrd="2" destOrd="0" parTransId="{28088AAB-1BDE-420A-9E5D-30CB95826F74}" sibTransId="{E4E16705-93A0-4578-89D9-13744CF740A3}"/>
    <dgm:cxn modelId="{31518CF1-E340-492A-8A7B-B51C0619D615}" type="presOf" srcId="{F5F3A6C1-D44B-4E96-885F-665AC7127F6D}" destId="{FC65F711-580C-4800-A227-C3DC76F209E8}" srcOrd="0" destOrd="0" presId="urn:microsoft.com/office/officeart/2018/5/layout/IconLeafLabelList"/>
    <dgm:cxn modelId="{D3ACC2CF-6E5A-4E9D-812B-2381B0E6C2C3}" type="presParOf" srcId="{6A39E956-F69E-4E13-B2E8-26DBC2F80740}" destId="{B6B66D70-8955-4CBA-9B83-96316DEAEFD0}" srcOrd="0" destOrd="0" presId="urn:microsoft.com/office/officeart/2018/5/layout/IconLeafLabelList"/>
    <dgm:cxn modelId="{331585D2-FB26-41FC-A1A2-8BF43DAE1782}" type="presParOf" srcId="{B6B66D70-8955-4CBA-9B83-96316DEAEFD0}" destId="{746391B0-D675-43A5-B5B3-C8713B57B778}" srcOrd="0" destOrd="0" presId="urn:microsoft.com/office/officeart/2018/5/layout/IconLeafLabelList"/>
    <dgm:cxn modelId="{B81E099E-4FAC-4A63-A1B2-A50CD9914EA5}" type="presParOf" srcId="{B6B66D70-8955-4CBA-9B83-96316DEAEFD0}" destId="{BB410D89-837C-4F26-B502-A60368A0FB5F}" srcOrd="1" destOrd="0" presId="urn:microsoft.com/office/officeart/2018/5/layout/IconLeafLabelList"/>
    <dgm:cxn modelId="{86CA1C11-D8CF-4569-957D-E5BEA68BD9FF}" type="presParOf" srcId="{B6B66D70-8955-4CBA-9B83-96316DEAEFD0}" destId="{E6F0F715-5CE3-4067-9CAC-449C2681AB82}" srcOrd="2" destOrd="0" presId="urn:microsoft.com/office/officeart/2018/5/layout/IconLeafLabelList"/>
    <dgm:cxn modelId="{642A9B90-5D43-4B2D-ABEF-2D59EAC95BA7}" type="presParOf" srcId="{B6B66D70-8955-4CBA-9B83-96316DEAEFD0}" destId="{C6523ABD-F1B2-4678-A6B9-5B33A0E05470}" srcOrd="3" destOrd="0" presId="urn:microsoft.com/office/officeart/2018/5/layout/IconLeafLabelList"/>
    <dgm:cxn modelId="{1EFB4A23-E7B9-42D0-89F2-E5B0503635EA}" type="presParOf" srcId="{6A39E956-F69E-4E13-B2E8-26DBC2F80740}" destId="{CFB36D4C-6596-46D7-AA2B-57071EFC1DC4}" srcOrd="1" destOrd="0" presId="urn:microsoft.com/office/officeart/2018/5/layout/IconLeafLabelList"/>
    <dgm:cxn modelId="{F18169C2-5B39-4CEE-AA0A-BBFBB31321D4}" type="presParOf" srcId="{6A39E956-F69E-4E13-B2E8-26DBC2F80740}" destId="{BB70E7F2-308D-49C1-9357-AEC37ADDBF15}" srcOrd="2" destOrd="0" presId="urn:microsoft.com/office/officeart/2018/5/layout/IconLeafLabelList"/>
    <dgm:cxn modelId="{EB72E07B-C23D-4382-82BD-6303E354CD5A}" type="presParOf" srcId="{BB70E7F2-308D-49C1-9357-AEC37ADDBF15}" destId="{EDDC00B2-5784-4F7E-8666-7DB1ECB93212}" srcOrd="0" destOrd="0" presId="urn:microsoft.com/office/officeart/2018/5/layout/IconLeafLabelList"/>
    <dgm:cxn modelId="{237A948C-2DEF-420E-B93F-6DCE761A0621}" type="presParOf" srcId="{BB70E7F2-308D-49C1-9357-AEC37ADDBF15}" destId="{DB1F1B23-3352-4B21-9C80-2EDAD1DB76BB}" srcOrd="1" destOrd="0" presId="urn:microsoft.com/office/officeart/2018/5/layout/IconLeafLabelList"/>
    <dgm:cxn modelId="{ABC63071-14F5-4367-AC78-CFF2D08DBA1B}" type="presParOf" srcId="{BB70E7F2-308D-49C1-9357-AEC37ADDBF15}" destId="{9923662A-861C-4C31-89A8-9FE0E12AEE5B}" srcOrd="2" destOrd="0" presId="urn:microsoft.com/office/officeart/2018/5/layout/IconLeafLabelList"/>
    <dgm:cxn modelId="{BC86ED8E-7854-458E-B73F-D8913AC823C1}" type="presParOf" srcId="{BB70E7F2-308D-49C1-9357-AEC37ADDBF15}" destId="{FC65F711-580C-4800-A227-C3DC76F209E8}" srcOrd="3" destOrd="0" presId="urn:microsoft.com/office/officeart/2018/5/layout/IconLeafLabelList"/>
    <dgm:cxn modelId="{FE182F58-5E16-4A61-AEFF-523A37B7E3EA}" type="presParOf" srcId="{6A39E956-F69E-4E13-B2E8-26DBC2F80740}" destId="{F46C64AB-AE2A-4F01-83D6-E605829B7A59}" srcOrd="3" destOrd="0" presId="urn:microsoft.com/office/officeart/2018/5/layout/IconLeafLabelList"/>
    <dgm:cxn modelId="{A72CE3DF-B750-4CFF-B88D-DE4C6251A2E7}" type="presParOf" srcId="{6A39E956-F69E-4E13-B2E8-26DBC2F80740}" destId="{357871C9-CB84-453D-8642-BFB6332DE006}" srcOrd="4" destOrd="0" presId="urn:microsoft.com/office/officeart/2018/5/layout/IconLeafLabelList"/>
    <dgm:cxn modelId="{D324990D-30C2-4DDE-A824-444F2191746D}" type="presParOf" srcId="{357871C9-CB84-453D-8642-BFB6332DE006}" destId="{1FE7DAE4-D5B1-4530-89F0-85560EBB8D89}" srcOrd="0" destOrd="0" presId="urn:microsoft.com/office/officeart/2018/5/layout/IconLeafLabelList"/>
    <dgm:cxn modelId="{4396827C-60CD-49E3-ACAD-76486122B9EA}" type="presParOf" srcId="{357871C9-CB84-453D-8642-BFB6332DE006}" destId="{BB95D25A-FD26-4DF7-8E1E-4F228694FA2A}" srcOrd="1" destOrd="0" presId="urn:microsoft.com/office/officeart/2018/5/layout/IconLeafLabelList"/>
    <dgm:cxn modelId="{E9D4768D-895C-4CDA-BA16-D2D12D3164DC}" type="presParOf" srcId="{357871C9-CB84-453D-8642-BFB6332DE006}" destId="{54846870-C6C6-41F8-93DB-1B585813A123}" srcOrd="2" destOrd="0" presId="urn:microsoft.com/office/officeart/2018/5/layout/IconLeafLabelList"/>
    <dgm:cxn modelId="{9E689391-2BBA-4D7B-B634-2437A06E1B1A}" type="presParOf" srcId="{357871C9-CB84-453D-8642-BFB6332DE006}" destId="{2ED1CC59-535C-4A78-B24B-D17F5D56C31F}" srcOrd="3" destOrd="0" presId="urn:microsoft.com/office/officeart/2018/5/layout/IconLeafLabelList"/>
    <dgm:cxn modelId="{80DBF794-3857-4A9F-BA41-15F98C08D250}" type="presParOf" srcId="{6A39E956-F69E-4E13-B2E8-26DBC2F80740}" destId="{115DE5FE-E16C-4E4B-9868-5384D47AC13D}" srcOrd="5" destOrd="0" presId="urn:microsoft.com/office/officeart/2018/5/layout/IconLeafLabelList"/>
    <dgm:cxn modelId="{19BFCADB-42EB-4E26-8049-73673593F72B}" type="presParOf" srcId="{6A39E956-F69E-4E13-B2E8-26DBC2F80740}" destId="{FE6C7BF4-17AA-4C0D-AA9D-8C6E216E6094}" srcOrd="6" destOrd="0" presId="urn:microsoft.com/office/officeart/2018/5/layout/IconLeafLabelList"/>
    <dgm:cxn modelId="{FE6D31D9-2EDC-4B6E-9D4F-149115EA5CD7}" type="presParOf" srcId="{FE6C7BF4-17AA-4C0D-AA9D-8C6E216E6094}" destId="{C3BA7A19-475B-43F0-A9D0-F8EF0C1CA4E1}" srcOrd="0" destOrd="0" presId="urn:microsoft.com/office/officeart/2018/5/layout/IconLeafLabelList"/>
    <dgm:cxn modelId="{9F1BD4C8-CE64-4828-B378-C96C8DA558D1}" type="presParOf" srcId="{FE6C7BF4-17AA-4C0D-AA9D-8C6E216E6094}" destId="{DC9B61A5-6CC5-405C-8283-E6D23880B166}" srcOrd="1" destOrd="0" presId="urn:microsoft.com/office/officeart/2018/5/layout/IconLeafLabelList"/>
    <dgm:cxn modelId="{70F92A2C-E6DE-45DD-8797-DE54E6680881}" type="presParOf" srcId="{FE6C7BF4-17AA-4C0D-AA9D-8C6E216E6094}" destId="{61F59EB4-5254-48C6-A357-04EA78600113}" srcOrd="2" destOrd="0" presId="urn:microsoft.com/office/officeart/2018/5/layout/IconLeafLabelList"/>
    <dgm:cxn modelId="{05E51787-0155-45AF-AA53-77C2F5BFB477}" type="presParOf" srcId="{FE6C7BF4-17AA-4C0D-AA9D-8C6E216E6094}" destId="{F031B2EA-7620-44E3-90AD-BDC97B6B863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A1EE9-09E0-46C7-9A58-D7557BFD3CCE}">
      <dsp:nvSpPr>
        <dsp:cNvPr id="0" name=""/>
        <dsp:cNvSpPr/>
      </dsp:nvSpPr>
      <dsp:spPr>
        <a:xfrm>
          <a:off x="0" y="2125"/>
          <a:ext cx="6582555" cy="10773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7D8DE-EB69-4223-BE32-08528CB8BC1F}">
      <dsp:nvSpPr>
        <dsp:cNvPr id="0" name=""/>
        <dsp:cNvSpPr/>
      </dsp:nvSpPr>
      <dsp:spPr>
        <a:xfrm>
          <a:off x="325906" y="244535"/>
          <a:ext cx="592558" cy="5925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5A40E-3107-456A-B653-3B55BF8E7280}">
      <dsp:nvSpPr>
        <dsp:cNvPr id="0" name=""/>
        <dsp:cNvSpPr/>
      </dsp:nvSpPr>
      <dsp:spPr>
        <a:xfrm>
          <a:off x="1244371" y="2125"/>
          <a:ext cx="5338183" cy="1077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23" tIns="114023" rIns="114023" bIns="114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Are split into categories:</a:t>
          </a:r>
          <a:endParaRPr lang="en-US" sz="2200" kern="1200"/>
        </a:p>
      </dsp:txBody>
      <dsp:txXfrm>
        <a:off x="1244371" y="2125"/>
        <a:ext cx="5338183" cy="1077378"/>
      </dsp:txXfrm>
    </dsp:sp>
    <dsp:sp modelId="{0F81CBA5-552B-40E5-9CA5-4BD52D3D092C}">
      <dsp:nvSpPr>
        <dsp:cNvPr id="0" name=""/>
        <dsp:cNvSpPr/>
      </dsp:nvSpPr>
      <dsp:spPr>
        <a:xfrm>
          <a:off x="0" y="1348848"/>
          <a:ext cx="6582555" cy="10773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C7810-A253-463C-807B-76AFC680A5FF}">
      <dsp:nvSpPr>
        <dsp:cNvPr id="0" name=""/>
        <dsp:cNvSpPr/>
      </dsp:nvSpPr>
      <dsp:spPr>
        <a:xfrm>
          <a:off x="325906" y="1591258"/>
          <a:ext cx="592558" cy="5925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E7D29-C174-4673-9E07-64FB5DA97253}">
      <dsp:nvSpPr>
        <dsp:cNvPr id="0" name=""/>
        <dsp:cNvSpPr/>
      </dsp:nvSpPr>
      <dsp:spPr>
        <a:xfrm>
          <a:off x="1244371" y="1348848"/>
          <a:ext cx="5338183" cy="1077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23" tIns="114023" rIns="114023" bIns="114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-User registration and profiles</a:t>
          </a:r>
          <a:endParaRPr lang="en-US" sz="2200" kern="1200"/>
        </a:p>
      </dsp:txBody>
      <dsp:txXfrm>
        <a:off x="1244371" y="1348848"/>
        <a:ext cx="5338183" cy="1077378"/>
      </dsp:txXfrm>
    </dsp:sp>
    <dsp:sp modelId="{28DD778B-2F74-4A4F-9EC6-A62B4EB01103}">
      <dsp:nvSpPr>
        <dsp:cNvPr id="0" name=""/>
        <dsp:cNvSpPr/>
      </dsp:nvSpPr>
      <dsp:spPr>
        <a:xfrm>
          <a:off x="0" y="2695571"/>
          <a:ext cx="6582555" cy="10773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867A5-B0A5-4584-BD97-EFDC85409FCA}">
      <dsp:nvSpPr>
        <dsp:cNvPr id="0" name=""/>
        <dsp:cNvSpPr/>
      </dsp:nvSpPr>
      <dsp:spPr>
        <a:xfrm>
          <a:off x="325906" y="2937981"/>
          <a:ext cx="592558" cy="5925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FCA1A-FF28-4E8A-A245-FF066B227F7C}">
      <dsp:nvSpPr>
        <dsp:cNvPr id="0" name=""/>
        <dsp:cNvSpPr/>
      </dsp:nvSpPr>
      <dsp:spPr>
        <a:xfrm>
          <a:off x="1244371" y="2695571"/>
          <a:ext cx="5338183" cy="1077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23" tIns="114023" rIns="114023" bIns="114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-Notifications and alerts</a:t>
          </a:r>
          <a:endParaRPr lang="en-US" sz="2200" kern="1200"/>
        </a:p>
      </dsp:txBody>
      <dsp:txXfrm>
        <a:off x="1244371" y="2695571"/>
        <a:ext cx="5338183" cy="1077378"/>
      </dsp:txXfrm>
    </dsp:sp>
    <dsp:sp modelId="{B3C5FDC3-4A53-4867-B888-5607FEEDF898}">
      <dsp:nvSpPr>
        <dsp:cNvPr id="0" name=""/>
        <dsp:cNvSpPr/>
      </dsp:nvSpPr>
      <dsp:spPr>
        <a:xfrm>
          <a:off x="0" y="4042294"/>
          <a:ext cx="6582555" cy="10773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DAC70-AAA7-4789-8239-EAC3C53F35CF}">
      <dsp:nvSpPr>
        <dsp:cNvPr id="0" name=""/>
        <dsp:cNvSpPr/>
      </dsp:nvSpPr>
      <dsp:spPr>
        <a:xfrm>
          <a:off x="325906" y="4284704"/>
          <a:ext cx="592558" cy="5925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5A66B-1E00-446D-A131-524FDF8162F8}">
      <dsp:nvSpPr>
        <dsp:cNvPr id="0" name=""/>
        <dsp:cNvSpPr/>
      </dsp:nvSpPr>
      <dsp:spPr>
        <a:xfrm>
          <a:off x="1244371" y="4042294"/>
          <a:ext cx="5338183" cy="1077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23" tIns="114023" rIns="114023" bIns="114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-Donation and fundraising</a:t>
          </a:r>
          <a:endParaRPr lang="en-US" sz="2200" kern="1200"/>
        </a:p>
      </dsp:txBody>
      <dsp:txXfrm>
        <a:off x="1244371" y="4042294"/>
        <a:ext cx="5338183" cy="1077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0BD24-3E60-47C5-AE71-37802E17F037}">
      <dsp:nvSpPr>
        <dsp:cNvPr id="0" name=""/>
        <dsp:cNvSpPr/>
      </dsp:nvSpPr>
      <dsp:spPr>
        <a:xfrm>
          <a:off x="660189" y="641159"/>
          <a:ext cx="880279" cy="8802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1FC6D-576A-4DE9-B6BD-881C3DF37751}">
      <dsp:nvSpPr>
        <dsp:cNvPr id="0" name=""/>
        <dsp:cNvSpPr/>
      </dsp:nvSpPr>
      <dsp:spPr>
        <a:xfrm>
          <a:off x="122240" y="1860433"/>
          <a:ext cx="19561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REQ-1: New users shall be able to register a new account.</a:t>
          </a:r>
        </a:p>
      </dsp:txBody>
      <dsp:txXfrm>
        <a:off x="122240" y="1860433"/>
        <a:ext cx="1956177" cy="720000"/>
      </dsp:txXfrm>
    </dsp:sp>
    <dsp:sp modelId="{A3F5921D-EE32-42F8-B98A-B467138408A2}">
      <dsp:nvSpPr>
        <dsp:cNvPr id="0" name=""/>
        <dsp:cNvSpPr/>
      </dsp:nvSpPr>
      <dsp:spPr>
        <a:xfrm>
          <a:off x="2958697" y="641159"/>
          <a:ext cx="880279" cy="8802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623A3-AB14-4F58-A790-3BA725D0B890}">
      <dsp:nvSpPr>
        <dsp:cNvPr id="0" name=""/>
        <dsp:cNvSpPr/>
      </dsp:nvSpPr>
      <dsp:spPr>
        <a:xfrm>
          <a:off x="2420748" y="1860433"/>
          <a:ext cx="19561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REQ-2: Users shall be able to change their profile username</a:t>
          </a:r>
        </a:p>
      </dsp:txBody>
      <dsp:txXfrm>
        <a:off x="2420748" y="1860433"/>
        <a:ext cx="1956177" cy="720000"/>
      </dsp:txXfrm>
    </dsp:sp>
    <dsp:sp modelId="{5DA967EC-46CE-4622-B4B1-96BA8BDEDE23}">
      <dsp:nvSpPr>
        <dsp:cNvPr id="0" name=""/>
        <dsp:cNvSpPr/>
      </dsp:nvSpPr>
      <dsp:spPr>
        <a:xfrm>
          <a:off x="5257205" y="641159"/>
          <a:ext cx="880279" cy="8802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E5561-6DBD-4D32-A60B-C78AA8D52FBA}">
      <dsp:nvSpPr>
        <dsp:cNvPr id="0" name=""/>
        <dsp:cNvSpPr/>
      </dsp:nvSpPr>
      <dsp:spPr>
        <a:xfrm>
          <a:off x="4719257" y="1860433"/>
          <a:ext cx="19561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REQ-3: Users shall be able to change their pet </a:t>
          </a:r>
          <a:r>
            <a:rPr lang="en-US" sz="1400" kern="1200">
              <a:latin typeface="Garamond" panose="020F0302020204030204"/>
            </a:rPr>
            <a:t>wishlist</a:t>
          </a:r>
          <a:r>
            <a:rPr lang="en-US" sz="1400" kern="1200"/>
            <a:t>.</a:t>
          </a:r>
        </a:p>
      </dsp:txBody>
      <dsp:txXfrm>
        <a:off x="4719257" y="1860433"/>
        <a:ext cx="1956177" cy="720000"/>
      </dsp:txXfrm>
    </dsp:sp>
    <dsp:sp modelId="{7176E015-CF9D-4B9B-B32C-F1947C436E0C}">
      <dsp:nvSpPr>
        <dsp:cNvPr id="0" name=""/>
        <dsp:cNvSpPr/>
      </dsp:nvSpPr>
      <dsp:spPr>
        <a:xfrm>
          <a:off x="660189" y="3069478"/>
          <a:ext cx="880279" cy="8802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1A793-DFF2-4972-B86B-A44E1F9CCB02}">
      <dsp:nvSpPr>
        <dsp:cNvPr id="0" name=""/>
        <dsp:cNvSpPr/>
      </dsp:nvSpPr>
      <dsp:spPr>
        <a:xfrm>
          <a:off x="122240" y="4288752"/>
          <a:ext cx="19561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REQ-4: Users shall be able to provide new contact information or edit it.</a:t>
          </a:r>
        </a:p>
      </dsp:txBody>
      <dsp:txXfrm>
        <a:off x="122240" y="4288752"/>
        <a:ext cx="1956177" cy="720000"/>
      </dsp:txXfrm>
    </dsp:sp>
    <dsp:sp modelId="{F32998B7-0B38-430F-99BD-339D29C47D19}">
      <dsp:nvSpPr>
        <dsp:cNvPr id="0" name=""/>
        <dsp:cNvSpPr/>
      </dsp:nvSpPr>
      <dsp:spPr>
        <a:xfrm>
          <a:off x="2958697" y="3069478"/>
          <a:ext cx="880279" cy="8802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574EE-6AE8-4449-B53F-982BDE2DF2F3}">
      <dsp:nvSpPr>
        <dsp:cNvPr id="0" name=""/>
        <dsp:cNvSpPr/>
      </dsp:nvSpPr>
      <dsp:spPr>
        <a:xfrm>
          <a:off x="2420748" y="4288752"/>
          <a:ext cx="19561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REQ-5: Users shall be able to turn on 2 factor authentication</a:t>
          </a:r>
        </a:p>
      </dsp:txBody>
      <dsp:txXfrm>
        <a:off x="2420748" y="4288752"/>
        <a:ext cx="1956177" cy="720000"/>
      </dsp:txXfrm>
    </dsp:sp>
    <dsp:sp modelId="{D7454309-3127-46B8-A949-3BC7CDF5C7C8}">
      <dsp:nvSpPr>
        <dsp:cNvPr id="0" name=""/>
        <dsp:cNvSpPr/>
      </dsp:nvSpPr>
      <dsp:spPr>
        <a:xfrm>
          <a:off x="5257205" y="3069478"/>
          <a:ext cx="880279" cy="88027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21054-BF43-4D89-892B-B6E1C266634B}">
      <dsp:nvSpPr>
        <dsp:cNvPr id="0" name=""/>
        <dsp:cNvSpPr/>
      </dsp:nvSpPr>
      <dsp:spPr>
        <a:xfrm>
          <a:off x="4719257" y="4288752"/>
          <a:ext cx="19561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REQ-6: Users shall be able to change the language of the app/website.</a:t>
          </a:r>
        </a:p>
      </dsp:txBody>
      <dsp:txXfrm>
        <a:off x="4719257" y="4288752"/>
        <a:ext cx="1956177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391B0-D675-43A5-B5B3-C8713B57B778}">
      <dsp:nvSpPr>
        <dsp:cNvPr id="0" name=""/>
        <dsp:cNvSpPr/>
      </dsp:nvSpPr>
      <dsp:spPr>
        <a:xfrm>
          <a:off x="791193" y="14071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10D89-837C-4F26-B502-A60368A0FB5F}">
      <dsp:nvSpPr>
        <dsp:cNvPr id="0" name=""/>
        <dsp:cNvSpPr/>
      </dsp:nvSpPr>
      <dsp:spPr>
        <a:xfrm>
          <a:off x="1025193" y="37471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23ABD-F1B2-4678-A6B9-5B33A0E05470}">
      <dsp:nvSpPr>
        <dsp:cNvPr id="0" name=""/>
        <dsp:cNvSpPr/>
      </dsp:nvSpPr>
      <dsp:spPr>
        <a:xfrm>
          <a:off x="440193" y="15807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-User</a:t>
          </a:r>
          <a:endParaRPr lang="en-US" sz="1600" kern="1200"/>
        </a:p>
      </dsp:txBody>
      <dsp:txXfrm>
        <a:off x="440193" y="1580712"/>
        <a:ext cx="1800000" cy="720000"/>
      </dsp:txXfrm>
    </dsp:sp>
    <dsp:sp modelId="{EDDC00B2-5784-4F7E-8666-7DB1ECB93212}">
      <dsp:nvSpPr>
        <dsp:cNvPr id="0" name=""/>
        <dsp:cNvSpPr/>
      </dsp:nvSpPr>
      <dsp:spPr>
        <a:xfrm>
          <a:off x="2906193" y="14071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F1B23-3352-4B21-9C80-2EDAD1DB76BB}">
      <dsp:nvSpPr>
        <dsp:cNvPr id="0" name=""/>
        <dsp:cNvSpPr/>
      </dsp:nvSpPr>
      <dsp:spPr>
        <a:xfrm>
          <a:off x="3140193" y="37471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5F711-580C-4800-A227-C3DC76F209E8}">
      <dsp:nvSpPr>
        <dsp:cNvPr id="0" name=""/>
        <dsp:cNvSpPr/>
      </dsp:nvSpPr>
      <dsp:spPr>
        <a:xfrm>
          <a:off x="2555193" y="15807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-Administrator</a:t>
          </a:r>
          <a:endParaRPr lang="en-US" sz="1600" kern="1200"/>
        </a:p>
      </dsp:txBody>
      <dsp:txXfrm>
        <a:off x="2555193" y="1580712"/>
        <a:ext cx="1800000" cy="720000"/>
      </dsp:txXfrm>
    </dsp:sp>
    <dsp:sp modelId="{1FE7DAE4-D5B1-4530-89F0-85560EBB8D89}">
      <dsp:nvSpPr>
        <dsp:cNvPr id="0" name=""/>
        <dsp:cNvSpPr/>
      </dsp:nvSpPr>
      <dsp:spPr>
        <a:xfrm>
          <a:off x="5021193" y="14071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5D25A-FD26-4DF7-8E1E-4F228694FA2A}">
      <dsp:nvSpPr>
        <dsp:cNvPr id="0" name=""/>
        <dsp:cNvSpPr/>
      </dsp:nvSpPr>
      <dsp:spPr>
        <a:xfrm>
          <a:off x="5255193" y="37471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1CC59-535C-4A78-B24B-D17F5D56C31F}">
      <dsp:nvSpPr>
        <dsp:cNvPr id="0" name=""/>
        <dsp:cNvSpPr/>
      </dsp:nvSpPr>
      <dsp:spPr>
        <a:xfrm>
          <a:off x="4670193" y="15807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-</a:t>
          </a:r>
          <a:r>
            <a:rPr lang="en-GB" sz="1600" kern="1200">
              <a:latin typeface="Garamond" panose="020F0302020204030204"/>
            </a:rPr>
            <a:t>Vets</a:t>
          </a:r>
          <a:endParaRPr lang="en-US" sz="1600" kern="1200">
            <a:latin typeface="Garamond" panose="020F0302020204030204"/>
          </a:endParaRPr>
        </a:p>
      </dsp:txBody>
      <dsp:txXfrm>
        <a:off x="4670193" y="1580712"/>
        <a:ext cx="1800000" cy="720000"/>
      </dsp:txXfrm>
    </dsp:sp>
    <dsp:sp modelId="{C3BA7A19-475B-43F0-A9D0-F8EF0C1CA4E1}">
      <dsp:nvSpPr>
        <dsp:cNvPr id="0" name=""/>
        <dsp:cNvSpPr/>
      </dsp:nvSpPr>
      <dsp:spPr>
        <a:xfrm>
          <a:off x="2906193" y="275071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B61A5-6CC5-405C-8283-E6D23880B166}">
      <dsp:nvSpPr>
        <dsp:cNvPr id="0" name=""/>
        <dsp:cNvSpPr/>
      </dsp:nvSpPr>
      <dsp:spPr>
        <a:xfrm>
          <a:off x="3140193" y="2984712"/>
          <a:ext cx="630000" cy="630000"/>
        </a:xfrm>
        <a:prstGeom prst="rect">
          <a:avLst/>
        </a:prstGeom>
        <a:solidFill>
          <a:schemeClr val="accent5">
            <a:hueOff val="-1489785"/>
            <a:satOff val="10012"/>
            <a:lumOff val="-2551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1B2EA-7620-44E3-90AD-BDC97B6B863D}">
      <dsp:nvSpPr>
        <dsp:cNvPr id="0" name=""/>
        <dsp:cNvSpPr/>
      </dsp:nvSpPr>
      <dsp:spPr>
        <a:xfrm>
          <a:off x="2555193" y="41907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>
              <a:latin typeface="Garamond" panose="020F0302020204030204"/>
            </a:rPr>
            <a:t>-Adoption Clinic Employee</a:t>
          </a:r>
        </a:p>
      </dsp:txBody>
      <dsp:txXfrm>
        <a:off x="2555193" y="419071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9C052-7B14-4042-8E0C-E36F69AB445C}" type="datetimeFigureOut">
              <a:t>12/6/2023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0F6A3-E8AF-45DA-B03F-58D960C0C9C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4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Mohamed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0F6A3-E8AF-45DA-B03F-58D960C0C9CA}" type="slidenum"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35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Mohamed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0F6A3-E8AF-45DA-B03F-58D960C0C9CA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2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0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0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7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0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9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2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3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1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6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6" r:id="rId6"/>
    <p:sldLayoutId id="2147483752" r:id="rId7"/>
    <p:sldLayoutId id="2147483753" r:id="rId8"/>
    <p:sldLayoutId id="2147483754" r:id="rId9"/>
    <p:sldLayoutId id="2147483755" r:id="rId10"/>
    <p:sldLayoutId id="214748375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arity-donation-png/download/60664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9B7F88A-EE9B-4C9D-9477-42E234662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7025FE-828B-7D4F-1264-FB1A65EBD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" r="-2" b="14819"/>
          <a:stretch/>
        </p:blipFill>
        <p:spPr>
          <a:xfrm>
            <a:off x="1" y="47616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A63A4-6540-A681-96D4-8E6F11249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517" y="3331444"/>
            <a:ext cx="6470692" cy="1229306"/>
          </a:xfrm>
        </p:spPr>
        <p:txBody>
          <a:bodyPr>
            <a:normAutofit/>
          </a:bodyPr>
          <a:lstStyle/>
          <a:p>
            <a:pPr algn="ctr"/>
            <a:r>
              <a:rPr lang="en-CY" sz="5400">
                <a:solidFill>
                  <a:schemeClr val="tx1"/>
                </a:solidFill>
                <a:cs typeface="Calibri Light"/>
              </a:rPr>
              <a:t>Welcome To StrayAway</a:t>
            </a:r>
            <a:endParaRPr lang="en-US" sz="5400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1CA7E-2B52-E7D7-861E-8D02D4F43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516" y="4735799"/>
            <a:ext cx="6470693" cy="60525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CY">
                <a:cs typeface="Calibri"/>
              </a:rPr>
              <a:t>GROUP 4                                  CMSE201</a:t>
            </a:r>
            <a:endParaRPr lang="en-US"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!!footer rectangle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23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F6F1E82-F603-49E4-9641-09EEA984A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5A172-2A46-FE5D-A892-D1747355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Security Requirements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1CFD00-FC30-4AFB-A61F-3127B2C90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D1595AB-90F6-488F-B5E3-F8CFCC8F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Content Placeholder 9" descr="Encryption icon PNG and SVG Vector Free Download">
            <a:extLst>
              <a:ext uri="{FF2B5EF4-FFF2-40B4-BE49-F238E27FC236}">
                <a16:creationId xmlns:a16="http://schemas.microsoft.com/office/drawing/2014/main" id="{F29AACA1-D4AD-C318-1E15-2621AD1B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224" y="2098515"/>
            <a:ext cx="1203381" cy="1123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9F0F8-7317-0668-0965-B8A69B99A0D0}"/>
              </a:ext>
            </a:extLst>
          </p:cNvPr>
          <p:cNvSpPr txBox="1"/>
          <p:nvPr/>
        </p:nvSpPr>
        <p:spPr>
          <a:xfrm>
            <a:off x="1889260" y="3221615"/>
            <a:ext cx="2236283" cy="10045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0120">
              <a:spcAft>
                <a:spcPts val="600"/>
              </a:spcAft>
            </a:pPr>
            <a:r>
              <a:rPr lang="en-US" sz="147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Encrypt user information, animals' data, and other sensitive information in the database.</a:t>
            </a:r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152B6-3A75-E483-3605-F90764603E56}"/>
              </a:ext>
            </a:extLst>
          </p:cNvPr>
          <p:cNvSpPr txBox="1"/>
          <p:nvPr/>
        </p:nvSpPr>
        <p:spPr>
          <a:xfrm>
            <a:off x="5108302" y="3171473"/>
            <a:ext cx="2236283" cy="55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0120">
              <a:spcAft>
                <a:spcPts val="600"/>
              </a:spcAft>
            </a:pPr>
            <a:r>
              <a:rPr lang="en-US" sz="147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Enable users to share their location when needed.</a:t>
            </a: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91792-2494-BE5C-92A1-AE1E521C5863}"/>
              </a:ext>
            </a:extLst>
          </p:cNvPr>
          <p:cNvSpPr txBox="1"/>
          <p:nvPr/>
        </p:nvSpPr>
        <p:spPr>
          <a:xfrm>
            <a:off x="6793035" y="5106910"/>
            <a:ext cx="2236283" cy="7776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0120">
              <a:spcAft>
                <a:spcPts val="600"/>
              </a:spcAft>
            </a:pPr>
            <a:r>
              <a:rPr lang="en-US" sz="147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Implement comprehensive logging to track user activity.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F2314-C0EB-FECF-D92E-AC2801611225}"/>
              </a:ext>
            </a:extLst>
          </p:cNvPr>
          <p:cNvSpPr txBox="1"/>
          <p:nvPr/>
        </p:nvSpPr>
        <p:spPr>
          <a:xfrm>
            <a:off x="3413541" y="5106910"/>
            <a:ext cx="2236283" cy="55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0120">
              <a:spcAft>
                <a:spcPts val="600"/>
              </a:spcAft>
            </a:pPr>
            <a:r>
              <a:rPr lang="en-US" sz="1450" kern="1200">
                <a:latin typeface="+mn-lt"/>
                <a:ea typeface="+mn-lt"/>
                <a:cs typeface="+mn-lt"/>
              </a:rPr>
              <a:t>Provide account protection tips to educate users.</a:t>
            </a:r>
            <a:endParaRPr lang="en-US" sz="1450"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46B34-A1D4-89D6-BF7A-E576200BEE99}"/>
              </a:ext>
            </a:extLst>
          </p:cNvPr>
          <p:cNvSpPr txBox="1"/>
          <p:nvPr/>
        </p:nvSpPr>
        <p:spPr>
          <a:xfrm>
            <a:off x="8126782" y="3251698"/>
            <a:ext cx="2236283" cy="55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0120">
              <a:spcAft>
                <a:spcPts val="600"/>
              </a:spcAft>
            </a:pPr>
            <a:r>
              <a:rPr lang="en-US" sz="147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Regularly backup data for secure storage.</a:t>
            </a:r>
            <a:endParaRPr lang="en-US" sz="1400">
              <a:ea typeface="+mn-lt"/>
              <a:cs typeface="+mn-lt"/>
            </a:endParaRPr>
          </a:p>
        </p:txBody>
      </p:sp>
      <p:pic>
        <p:nvPicPr>
          <p:cNvPr id="11" name="Picture 10" descr="Location Icon Vector Art, Icons, and Graphics for Free Download">
            <a:extLst>
              <a:ext uri="{FF2B5EF4-FFF2-40B4-BE49-F238E27FC236}">
                <a16:creationId xmlns:a16="http://schemas.microsoft.com/office/drawing/2014/main" id="{3AC6D8FF-2680-8C9F-F55F-BBC8F307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502" y="2211277"/>
            <a:ext cx="1022874" cy="1002817"/>
          </a:xfrm>
          <a:prstGeom prst="rect">
            <a:avLst/>
          </a:prstGeom>
        </p:spPr>
      </p:pic>
      <p:pic>
        <p:nvPicPr>
          <p:cNvPr id="12" name="Picture 11" descr="Data Backup Icon">
            <a:extLst>
              <a:ext uri="{FF2B5EF4-FFF2-40B4-BE49-F238E27FC236}">
                <a16:creationId xmlns:a16="http://schemas.microsoft.com/office/drawing/2014/main" id="{F9F469C1-7D0C-9A0D-E22A-DB1A2298A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63" y="2286489"/>
            <a:ext cx="862423" cy="842367"/>
          </a:xfrm>
          <a:prstGeom prst="rect">
            <a:avLst/>
          </a:prstGeom>
        </p:spPr>
      </p:pic>
      <p:pic>
        <p:nvPicPr>
          <p:cNvPr id="13" name="Picture 12" descr="Account protection icon illustration. People icon with shield. icon related  to security. Line icon style. Simple vector design editable 17740957 Vector  Art at Vecteezy">
            <a:extLst>
              <a:ext uri="{FF2B5EF4-FFF2-40B4-BE49-F238E27FC236}">
                <a16:creationId xmlns:a16="http://schemas.microsoft.com/office/drawing/2014/main" id="{0D1AC2ED-5685-48C0-B7A4-B93283558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16" y="4101587"/>
            <a:ext cx="1474141" cy="1002817"/>
          </a:xfrm>
          <a:prstGeom prst="rect">
            <a:avLst/>
          </a:prstGeom>
        </p:spPr>
      </p:pic>
      <p:pic>
        <p:nvPicPr>
          <p:cNvPr id="14" name="Picture 13" descr="User Activity Icons - Free SVG &amp; PNG User Activity Images - Noun Project">
            <a:extLst>
              <a:ext uri="{FF2B5EF4-FFF2-40B4-BE49-F238E27FC236}">
                <a16:creationId xmlns:a16="http://schemas.microsoft.com/office/drawing/2014/main" id="{71F7A029-3B01-E1AD-80E2-C7B4C6F1A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981" y="4036404"/>
            <a:ext cx="1203381" cy="11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53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D2526-7439-4783-3C46-44AAAF14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 fontScale="90000"/>
          </a:bodyPr>
          <a:lstStyle/>
          <a:p>
            <a:r>
              <a:rPr lang="en-US" sz="4900"/>
              <a:t>Software Quality Attributes – Availability and Usability</a:t>
            </a:r>
          </a:p>
        </p:txBody>
      </p:sp>
      <p:pic>
        <p:nvPicPr>
          <p:cNvPr id="7" name="Picture 6" descr="Exclamation mark on a yellow background">
            <a:extLst>
              <a:ext uri="{FF2B5EF4-FFF2-40B4-BE49-F238E27FC236}">
                <a16:creationId xmlns:a16="http://schemas.microsoft.com/office/drawing/2014/main" id="{A3042293-C78C-5402-D516-4BA057BC8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1" r="18423" b="4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E37C-A01B-7660-53A0-DA85A8D16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898" y="2108201"/>
            <a:ext cx="5983606" cy="3760891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Availability: 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-The system should be available during all hours of the day.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system’s uptime percentage should be 99.8% 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system’s MTBF (Mean Time Between Failure) should be approximately 5000 hours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Usability: 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 should have a user-friendly user interface.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 should have a FAQ page to help guide users in using the system.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 should be efficient.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 should prompt users to complete a survey on their satisfaction with the system’s usability.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systems user error rate should be at most 8%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400" dirty="0"/>
              <a:t>The system should provide multi-language support.</a:t>
            </a:r>
          </a:p>
          <a:p>
            <a:pPr marL="342900" indent="-342900">
              <a:lnSpc>
                <a:spcPct val="90000"/>
              </a:lnSpc>
              <a:buChar char="-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endParaRPr lang="en-US" sz="1400" b="1" dirty="0"/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6239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04F8B-29B0-CA41-8B2B-2163ED5A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Software Quality Attributes- Maintainability and Robustness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AEEB1-FECD-9B28-D778-D2AC6E3BF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90000"/>
              </a:lnSpc>
              <a:buChar char="-"/>
            </a:pPr>
            <a:r>
              <a:rPr lang="en-US" sz="1300">
                <a:solidFill>
                  <a:srgbClr val="FFFFFF"/>
                </a:solidFill>
              </a:rPr>
              <a:t>Maintainability: 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300">
                <a:solidFill>
                  <a:srgbClr val="FFFFFF"/>
                </a:solidFill>
                <a:latin typeface="Times New Roman"/>
                <a:cs typeface="Arial"/>
              </a:rPr>
              <a:t>The system should easily adapt to changes 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300">
                <a:solidFill>
                  <a:srgbClr val="FFFFFF"/>
                </a:solidFill>
                <a:latin typeface="Times New Roman"/>
                <a:cs typeface="Arial"/>
              </a:rPr>
              <a:t>The system maintenance should be cost efficient 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300">
                <a:solidFill>
                  <a:srgbClr val="FFFFFF"/>
                </a:solidFill>
                <a:latin typeface="Times New Roman"/>
                <a:cs typeface="Arial"/>
              </a:rPr>
              <a:t>The system’s MTTR (Mean Time to Repair) should be at most 5 hours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300">
                <a:solidFill>
                  <a:srgbClr val="FFFFFF"/>
                </a:solidFill>
                <a:latin typeface="Times New Roman"/>
                <a:cs typeface="Arial"/>
              </a:rPr>
              <a:t>The system should not have to be changed frequently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>
                <a:solidFill>
                  <a:srgbClr val="FFFFFF"/>
                </a:solidFill>
              </a:rPr>
              <a:t>Robustness</a:t>
            </a:r>
          </a:p>
          <a:p>
            <a:pPr>
              <a:lnSpc>
                <a:spcPct val="90000"/>
              </a:lnSpc>
              <a:buChar char="-"/>
            </a:pPr>
            <a:r>
              <a:rPr lang="en-US" sz="1300">
                <a:solidFill>
                  <a:srgbClr val="FFFFFF"/>
                </a:solidFill>
                <a:latin typeface="Times New Roman"/>
                <a:cs typeface="Times New Roman"/>
              </a:rPr>
              <a:t>The system should retain its essential functionalities if other functionalities are not working. </a:t>
            </a:r>
            <a:endParaRPr lang="en-US" sz="13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har char="-"/>
            </a:pPr>
            <a:r>
              <a:rPr lang="en-US" sz="1300">
                <a:solidFill>
                  <a:srgbClr val="FFFFFF"/>
                </a:solidFill>
                <a:latin typeface="Times New Roman"/>
                <a:cs typeface="Times New Roman"/>
              </a:rPr>
              <a:t>The system should function properly in all smartphones OS and platforms.</a:t>
            </a:r>
            <a:endParaRPr lang="en-US" sz="13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har char="-"/>
            </a:pPr>
            <a:r>
              <a:rPr lang="en-US" sz="1300">
                <a:solidFill>
                  <a:srgbClr val="FFFFFF"/>
                </a:solidFill>
                <a:latin typeface="Times New Roman"/>
                <a:cs typeface="Times New Roman"/>
              </a:rPr>
              <a:t>The system’s error rate should be 5-10%.</a:t>
            </a:r>
            <a:endParaRPr lang="en-US" sz="13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har char="-"/>
            </a:pPr>
            <a:endParaRPr lang="en-US" sz="13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har char="-"/>
            </a:pPr>
            <a:endParaRPr lang="en-US" sz="13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har char="-"/>
            </a:pPr>
            <a:endParaRPr lang="en-US" sz="130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har char="-"/>
            </a:pPr>
            <a:endParaRPr lang="en-US" sz="1300">
              <a:solidFill>
                <a:srgbClr val="FFFFFF"/>
              </a:solidFill>
            </a:endParaRPr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0F22969E-1EBF-DEC9-C697-503366A2C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69" r="20717" b="-3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9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0796B-3887-2E25-1C08-26A84E24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GB"/>
              <a:t>Functional Actors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3FFBDE-8E31-D812-C542-DC701B8693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082348"/>
              </p:ext>
            </p:extLst>
          </p:nvPr>
        </p:nvGraphicFramePr>
        <p:xfrm>
          <a:off x="4065160" y="828614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61" name="Picture 1060">
            <a:extLst>
              <a:ext uri="{FF2B5EF4-FFF2-40B4-BE49-F238E27FC236}">
                <a16:creationId xmlns:a16="http://schemas.microsoft.com/office/drawing/2014/main" id="{A85F4FC8-2D0C-D261-6C66-61782D671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512" y="3907273"/>
            <a:ext cx="467334" cy="4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72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1623-1BDE-91B6-1172-917A9079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91" y="1815083"/>
            <a:ext cx="3517567" cy="2093975"/>
          </a:xfrm>
        </p:spPr>
        <p:txBody>
          <a:bodyPr/>
          <a:lstStyle/>
          <a:p>
            <a:r>
              <a:rPr lang="en-GB"/>
              <a:t>Use-Case Diagram</a:t>
            </a:r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7FE4D9D4-11C3-99E3-0F03-7C6ADE74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854" y="90921"/>
            <a:ext cx="7492984" cy="56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2FB61-5BFC-42A4-E6E3-C2C611F8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/>
              <a:t>User Interface Design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AA14EC-92D5-3E01-DE04-80F57506C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9600"/>
              <a:t>Home Page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9BA66-EE73-7325-F5BA-F80E5026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9" y="10222"/>
            <a:ext cx="3465780" cy="685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89473-DAA6-66E2-1F6C-3D09FC8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41" y="1198701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Reporting A Stray Animal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32890F-7DAD-B099-87ED-3CF5165BE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929" y="1230"/>
            <a:ext cx="3155643" cy="6394654"/>
          </a:xfrm>
          <a:prstGeom prst="rect">
            <a:avLst/>
          </a:prstGeom>
        </p:spPr>
      </p:pic>
      <p:pic>
        <p:nvPicPr>
          <p:cNvPr id="6" name="Picture 5" descr="A cell phone with a map&#10;&#10;Description automatically generated">
            <a:extLst>
              <a:ext uri="{FF2B5EF4-FFF2-40B4-BE49-F238E27FC236}">
                <a16:creationId xmlns:a16="http://schemas.microsoft.com/office/drawing/2014/main" id="{A7B11BB1-4C9B-7478-3C64-4D0F4D414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170" y="1229"/>
            <a:ext cx="3155643" cy="63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8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89473-DAA6-66E2-1F6C-3D09FC8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27" y="5559552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Adopting A Stray Animal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FA8A11A-E0A0-4672-A17E-32CC5B422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90558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280949-2DCD-AEA6-63F8-1B6F519E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215" y="1648"/>
            <a:ext cx="2778973" cy="56438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92D7FC5-B427-4FF7-8FC7-9DA3C276D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87975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20D376-7929-1EC7-FC3E-38A555EF2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188" y="2420"/>
            <a:ext cx="2896523" cy="5612682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AF5361-4B0A-D374-5450-ADC2AA92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801" y="19050"/>
            <a:ext cx="2578635" cy="56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3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89473-DAA6-66E2-1F6C-3D09FC8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12" y="1177123"/>
            <a:ext cx="553678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>
                <a:solidFill>
                  <a:schemeClr val="tx1">
                    <a:lumMod val="85000"/>
                    <a:lumOff val="15000"/>
                  </a:schemeClr>
                </a:solidFill>
              </a:rPr>
              <a:t>Checking health updates from the vet hub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7660" y="4485132"/>
            <a:ext cx="5486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96FA172-921E-4C46-94E3-3FC0695A7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B0EF38E0-A450-BB6E-F08A-5EA77935C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51" y="7074"/>
            <a:ext cx="3157142" cy="63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01221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89473-DAA6-66E2-1F6C-3D09FC8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Sending donations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D131A-B8DC-543F-FC59-FC724642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414" y="-4915"/>
            <a:ext cx="3398366" cy="6855541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E0116958-88A5-D6E6-E089-C6EC2E953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297" y="1155"/>
            <a:ext cx="3274064" cy="68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68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0FE04-505C-344F-CE6D-08855A3BB4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1780" y="486859"/>
            <a:ext cx="3408363" cy="1474788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Project </a:t>
            </a:r>
            <a:br>
              <a:rPr lang="en-GB"/>
            </a:br>
            <a:r>
              <a:rPr lang="en-GB"/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A7F99-7C0E-5320-5382-B8C393D441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96933" y="2297191"/>
            <a:ext cx="7518358" cy="2856260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45720" rIns="0" bIns="45720" rtlCol="0" anchor="t">
            <a:normAutofit lnSpcReduction="10000"/>
          </a:bodyPr>
          <a:lstStyle/>
          <a:p>
            <a:r>
              <a:rPr lang="en-GB" sz="4000"/>
              <a:t>The system's purpose is to get stray animals off the streets and into a loving home which reduces noise, environmental as well as visual pollution on the streets</a:t>
            </a: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B1389D99-7116-4762-3664-17EF61AF1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754" y="6604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1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4925D-F527-C1EF-7E1F-04CED731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5023279"/>
            <a:ext cx="3165122" cy="4430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Editing  user info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5412" y="5603464"/>
            <a:ext cx="100712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C22DE4C3-F301-467F-AA92-57A8FB152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ell phone with a purple and black logo&#10;&#10;Description automatically generated">
            <a:extLst>
              <a:ext uri="{FF2B5EF4-FFF2-40B4-BE49-F238E27FC236}">
                <a16:creationId xmlns:a16="http://schemas.microsoft.com/office/drawing/2014/main" id="{423ABD3A-557A-BADA-E42A-2E941AD3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62" y="33454"/>
            <a:ext cx="2558248" cy="4991332"/>
          </a:xfrm>
          <a:prstGeom prst="rect">
            <a:avLst/>
          </a:prstGeom>
        </p:spPr>
      </p:pic>
      <p:pic>
        <p:nvPicPr>
          <p:cNvPr id="7" name="Picture 6" descr="A screen shot of a phone&#10;&#10;Description automatically generated">
            <a:extLst>
              <a:ext uri="{FF2B5EF4-FFF2-40B4-BE49-F238E27FC236}">
                <a16:creationId xmlns:a16="http://schemas.microsoft.com/office/drawing/2014/main" id="{9096D9DC-4300-55C8-C695-2F6AD661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27" y="-7899"/>
            <a:ext cx="2619580" cy="5147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D4596-7D86-92D2-74C2-068C005FC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578" y="929"/>
            <a:ext cx="2595419" cy="51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7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BAA0-5731-9C0F-10F4-02DD535D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The End</a:t>
            </a:r>
          </a:p>
        </p:txBody>
      </p:sp>
      <p:pic>
        <p:nvPicPr>
          <p:cNvPr id="4" name="Content Placeholder 3" descr="A blue paint roller on a blue surface&#10;&#10;Description automatically generated">
            <a:extLst>
              <a:ext uri="{FF2B5EF4-FFF2-40B4-BE49-F238E27FC236}">
                <a16:creationId xmlns:a16="http://schemas.microsoft.com/office/drawing/2014/main" id="{B9E4C71A-DD30-7FE9-EC9A-D74D6B024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634" y="1896863"/>
            <a:ext cx="6777154" cy="4518103"/>
          </a:xfrm>
        </p:spPr>
      </p:pic>
    </p:spTree>
    <p:extLst>
      <p:ext uri="{BB962C8B-B14F-4D97-AF65-F5344CB8AC3E}">
        <p14:creationId xmlns:p14="http://schemas.microsoft.com/office/powerpoint/2010/main" val="31399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BDBE5C-BBE9-4E89-BEE5-DEB6EAB87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A781AC-466B-55C6-1121-F579D1C3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4946"/>
            <a:ext cx="3689094" cy="5055904"/>
          </a:xfrm>
        </p:spPr>
        <p:txBody>
          <a:bodyPr anchor="ctr">
            <a:normAutofit/>
          </a:bodyPr>
          <a:lstStyle/>
          <a:p>
            <a:pPr algn="r"/>
            <a:r>
              <a:rPr lang="en-GB"/>
              <a:t>Functional requirements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FC4168B-AA75-4715-9B96-CF84B170A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DD0C86-825D-D2D1-7629-337D6BEA86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140025"/>
              </p:ext>
            </p:extLst>
          </p:nvPr>
        </p:nvGraphicFramePr>
        <p:xfrm>
          <a:off x="4976031" y="634947"/>
          <a:ext cx="6582555" cy="512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427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switch dir="r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5EE34-FC49-A9E3-7314-FE44EC60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GB" sz="3600">
                <a:solidFill>
                  <a:schemeClr val="bg1"/>
                </a:solidFill>
              </a:rPr>
              <a:t>User Registration And Profiles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CB67D4-9D6A-9563-DDE5-80CD295D45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40486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99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FC164-6CFD-12F0-AAC8-D9839257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 sz="4900"/>
              <a:t>Notifications and Alerts</a:t>
            </a:r>
          </a:p>
        </p:txBody>
      </p: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A1E9C044-B056-604E-D939-0CB919A71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9" r="23194" b="7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1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372-F695-73FB-487B-E54F516BF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latin typeface="Times New Roman"/>
                <a:ea typeface="+mn-lt"/>
                <a:cs typeface="+mn-lt"/>
              </a:rPr>
              <a:t>REQ-1: The user shall be able to customize the content of notification</a:t>
            </a:r>
            <a:endParaRPr lang="en-GB" sz="15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500">
                <a:latin typeface="Times New Roman"/>
                <a:ea typeface="+mn-lt"/>
                <a:cs typeface="+mn-lt"/>
              </a:rPr>
              <a:t>REQ-2: The user shall have the option to receive notifications via email.</a:t>
            </a:r>
            <a:endParaRPr lang="en-GB" sz="15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500">
                <a:latin typeface="Times New Roman"/>
                <a:ea typeface="+mn-lt"/>
                <a:cs typeface="+mn-lt"/>
              </a:rPr>
              <a:t>REQ3-: The user shall receive notifications promptly for timely information.</a:t>
            </a:r>
            <a:endParaRPr lang="en-GB" sz="15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500">
                <a:latin typeface="Times New Roman"/>
                <a:cs typeface="Times New Roman"/>
              </a:rPr>
              <a:t>REQ-4: </a:t>
            </a:r>
            <a:r>
              <a:rPr lang="en-US" sz="1500">
                <a:latin typeface="Times New Roman"/>
                <a:ea typeface="+mn-lt"/>
                <a:cs typeface="+mn-lt"/>
              </a:rPr>
              <a:t>The notifications should be delivered in the user’s preferred language.</a:t>
            </a:r>
            <a:endParaRPr lang="en-GB" sz="15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500">
                <a:latin typeface="Times New Roman"/>
                <a:ea typeface="+mn-lt"/>
                <a:cs typeface="+mn-lt"/>
              </a:rPr>
              <a:t>REQ-5: The user shall be able to turn off notifications and alerts.</a:t>
            </a:r>
            <a:endParaRPr lang="en-GB" sz="15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500">
                <a:latin typeface="Times New Roman"/>
                <a:ea typeface="+mn-lt"/>
                <a:cs typeface="+mn-lt"/>
              </a:rPr>
              <a:t>REQ-6: The system shall provide clear instructions on how to enable and disable notifications.</a:t>
            </a:r>
            <a:endParaRPr lang="en-GB" sz="1500">
              <a:latin typeface="Times New Roman"/>
            </a:endParaRPr>
          </a:p>
          <a:p>
            <a:pPr>
              <a:lnSpc>
                <a:spcPct val="90000"/>
              </a:lnSpc>
            </a:pPr>
            <a:endParaRPr lang="en-GB" sz="15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90B14-73C4-F9DE-F6B8-832F8FA1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Donation and fundraising.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3DA68-6E91-B760-33BF-995408115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  <a:ea typeface="+mn-lt"/>
                <a:cs typeface="+mn-lt"/>
              </a:rPr>
              <a:t>REQ-1: user shall be able choose the amount they want to donate.</a:t>
            </a:r>
            <a:endParaRPr lang="en-GB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  <a:ea typeface="+mn-lt"/>
                <a:cs typeface="+mn-lt"/>
              </a:rPr>
              <a:t>REQ-2:user shall be able to choose what payment method they want to use in the donation.</a:t>
            </a:r>
            <a:endParaRPr lang="en-GB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  <a:ea typeface="+mn-lt"/>
                <a:cs typeface="+mn-lt"/>
              </a:rPr>
              <a:t>REQ-3:The user shall be able to share their donations on social media. </a:t>
            </a:r>
            <a:endParaRPr lang="en-US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  <a:ea typeface="+mn-lt"/>
                <a:cs typeface="+mn-lt"/>
              </a:rPr>
              <a:t>REQ-4: The user shall be able to see the donation goal and its current status.</a:t>
            </a:r>
            <a:endParaRPr lang="en-GB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  <a:ea typeface="+mn-lt"/>
                <a:cs typeface="+mn-lt"/>
              </a:rPr>
              <a:t>REQ-5: The user shall be able to donate anonymously</a:t>
            </a:r>
            <a:endParaRPr lang="en-US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  <a:ea typeface="+mn-lt"/>
                <a:cs typeface="+mn-lt"/>
              </a:rPr>
              <a:t>REQ-6:  The user shall have the option to make recurring donations.</a:t>
            </a:r>
            <a:endParaRPr lang="en-GB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50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9B5856-75B4-A80C-FA70-DDBBA8CE8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45" b="1645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6F50F-4AA6-737E-26BE-9B918E3AC6AE}"/>
              </a:ext>
            </a:extLst>
          </p:cNvPr>
          <p:cNvSpPr txBox="1"/>
          <p:nvPr/>
        </p:nvSpPr>
        <p:spPr>
          <a:xfrm>
            <a:off x="7612063" y="6858000"/>
            <a:ext cx="4579937" cy="3175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9026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A7CA7-FF0D-CB65-66A4-F402621A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Non-Functional Requirements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B0F4-46C5-D913-DAFB-534612BC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437367" cy="3760891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>
              <a:buChar char="-"/>
            </a:pPr>
            <a:r>
              <a:rPr lang="en-US" sz="2800"/>
              <a:t>The essential components of Non-functional requirements consist of:</a:t>
            </a:r>
            <a:endParaRPr lang="en-US"/>
          </a:p>
          <a:p>
            <a:pPr>
              <a:buChar char="-"/>
            </a:pPr>
            <a:r>
              <a:rPr lang="en-US" sz="2800" b="1">
                <a:latin typeface="Garamond"/>
                <a:cs typeface="Times New Roman"/>
              </a:rPr>
              <a:t>-Performance</a:t>
            </a:r>
            <a:r>
              <a:rPr lang="en-US" sz="2800" b="1"/>
              <a:t> Requirements</a:t>
            </a:r>
          </a:p>
          <a:p>
            <a:pPr>
              <a:buChar char="-"/>
            </a:pPr>
            <a:r>
              <a:rPr lang="en-US" sz="2800" b="1"/>
              <a:t>-Safety Requirements</a:t>
            </a:r>
          </a:p>
          <a:p>
            <a:pPr>
              <a:buChar char="-"/>
            </a:pPr>
            <a:r>
              <a:rPr lang="en-US" sz="2800" b="1"/>
              <a:t>-Security Requirements</a:t>
            </a:r>
          </a:p>
          <a:p>
            <a:pPr>
              <a:buChar char="-"/>
            </a:pPr>
            <a:r>
              <a:rPr lang="en-US" sz="2800" b="1"/>
              <a:t>Software Quality Attributes(Availability, Usability,  Maintainability, Robustness)</a:t>
            </a:r>
          </a:p>
          <a:p>
            <a:pPr>
              <a:buChar char="-"/>
            </a:pPr>
            <a:endParaRPr lang="en-US"/>
          </a:p>
          <a:p>
            <a:pPr>
              <a:buChar char="-"/>
            </a:pPr>
            <a:endParaRPr lang="en-US"/>
          </a:p>
          <a:p>
            <a:pPr>
              <a:buChar char="-"/>
            </a:pPr>
            <a:endParaRPr lang="en-US"/>
          </a:p>
        </p:txBody>
      </p:sp>
      <p:pic>
        <p:nvPicPr>
          <p:cNvPr id="4" name="Picture 3" descr="Requirement - Free business icons">
            <a:extLst>
              <a:ext uri="{FF2B5EF4-FFF2-40B4-BE49-F238E27FC236}">
                <a16:creationId xmlns:a16="http://schemas.microsoft.com/office/drawing/2014/main" id="{EF5B75EB-77C2-93B3-0CCA-C594D2986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006" y="2416624"/>
            <a:ext cx="3144043" cy="31440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3644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646F5-E301-FC45-874E-6AF7E7AF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US" sz="4900"/>
              <a:t>Performance Requirements</a:t>
            </a:r>
          </a:p>
        </p:txBody>
      </p:sp>
      <p:pic>
        <p:nvPicPr>
          <p:cNvPr id="5" name="Picture 4" descr="Circuit board background">
            <a:extLst>
              <a:ext uri="{FF2B5EF4-FFF2-40B4-BE49-F238E27FC236}">
                <a16:creationId xmlns:a16="http://schemas.microsoft.com/office/drawing/2014/main" id="{1D87F9CE-AD99-8F97-A6CD-DE8DF859B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2" r="40197" b="-10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1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87A8B-B060-3A78-B24D-19D1DF9B6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The app should be able to run within a short time frame </a:t>
            </a:r>
            <a:endParaRPr lang="en-US" sz="1500" dirty="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The system must be able to handle increasing numbers of concurrent users and transactions</a:t>
            </a:r>
            <a:endParaRPr lang="en-US" sz="1500" dirty="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The system should be able to process a high volume of data efficiently </a:t>
            </a:r>
            <a:endParaRPr lang="en-US" sz="1500" dirty="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The system should ensure that multiple users do not face significant delays </a:t>
            </a:r>
            <a:endParaRPr lang="en-US" sz="1500" dirty="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The system should ensure that security measures do not have an unexpected impact on performance. </a:t>
            </a:r>
            <a:endParaRPr lang="en-US" sz="1500" dirty="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The system should have the ability to handle hardware and software failure</a:t>
            </a:r>
            <a:endParaRPr lang="en-US" sz="1500" dirty="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The system should have an availability of 95% to ensure the app is consistently available for customers</a:t>
            </a:r>
            <a:endParaRPr lang="en-US" sz="1500" dirty="0"/>
          </a:p>
          <a:p>
            <a:pPr>
              <a:lnSpc>
                <a:spcPct val="90000"/>
              </a:lnSpc>
            </a:pPr>
            <a:endParaRPr lang="en-US" sz="15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3213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AF46B-CB1A-524B-1B05-847A6E35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Safety Requirements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7095A-8380-4D6F-9334-AF6DB030E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437367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>
                <a:latin typeface="Times New Roman"/>
                <a:cs typeface="Times New Roman"/>
              </a:rPr>
              <a:t>Encryption is required for any communication between the information server of the framework and its clients that happens remotely.</a:t>
            </a:r>
            <a:r>
              <a:rPr lang="en-US" sz="1500">
                <a:ea typeface="+mn-lt"/>
                <a:cs typeface="+mn-lt"/>
              </a:rPr>
              <a:t>  </a:t>
            </a:r>
            <a:endParaRPr lang="en-US" sz="150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>
                <a:latin typeface="Times New Roman"/>
                <a:cs typeface="Times New Roman"/>
              </a:rPr>
              <a:t>The system should be saving and backing up data in case of system failure to the clouds.</a:t>
            </a:r>
            <a:endParaRPr lang="en-US" sz="150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>
                <a:latin typeface="Times New Roman"/>
                <a:cs typeface="Times New Roman"/>
              </a:rPr>
              <a:t>The system should provide tips and guidelines to educate the user on how to use this app.</a:t>
            </a:r>
            <a:endParaRPr lang="en-US" sz="150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>
                <a:latin typeface="Times New Roman"/>
                <a:cs typeface="Times New Roman"/>
              </a:rPr>
              <a:t>The system should encrypt communication channels to protect unauthorized access to data.</a:t>
            </a:r>
            <a:endParaRPr lang="en-US" sz="1500"/>
          </a:p>
          <a:p>
            <a:pPr>
              <a:lnSpc>
                <a:spcPct val="90000"/>
              </a:lnSpc>
              <a:buFont typeface="Arial" panose="020F0502020204030204" pitchFamily="34" charset="0"/>
              <a:buChar char="•"/>
            </a:pPr>
            <a:r>
              <a:rPr lang="en-US" sz="1500">
                <a:latin typeface="Times New Roman"/>
                <a:cs typeface="Times New Roman"/>
              </a:rPr>
              <a:t>The system should implement secure account recovery to ensure legitimate users can regain the account if needed.</a:t>
            </a: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4" name="Picture 3" descr="network safety protected software development - solid icon 14236919 Vector  Art at Vecteezy">
            <a:extLst>
              <a:ext uri="{FF2B5EF4-FFF2-40B4-BE49-F238E27FC236}">
                <a16:creationId xmlns:a16="http://schemas.microsoft.com/office/drawing/2014/main" id="{24011903-ED01-727E-F58C-FC3E58817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006" y="2423611"/>
            <a:ext cx="3144043" cy="31300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1B2F31"/>
      </a:dk2>
      <a:lt2>
        <a:srgbClr val="F3F3F0"/>
      </a:lt2>
      <a:accent1>
        <a:srgbClr val="3141E8"/>
      </a:accent1>
      <a:accent2>
        <a:srgbClr val="1776D5"/>
      </a:accent2>
      <a:accent3>
        <a:srgbClr val="24BDCB"/>
      </a:accent3>
      <a:accent4>
        <a:srgbClr val="15C58A"/>
      </a:accent4>
      <a:accent5>
        <a:srgbClr val="23C74C"/>
      </a:accent5>
      <a:accent6>
        <a:srgbClr val="33C716"/>
      </a:accent6>
      <a:hlink>
        <a:srgbClr val="349C5F"/>
      </a:hlink>
      <a:folHlink>
        <a:srgbClr val="7F7F7F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0808E3CAF36C47BED13B572FBB6B72" ma:contentTypeVersion="5" ma:contentTypeDescription="Create a new document." ma:contentTypeScope="" ma:versionID="4266ee0cf5cc2063e483d33c7f8a71ec">
  <xsd:schema xmlns:xsd="http://www.w3.org/2001/XMLSchema" xmlns:xs="http://www.w3.org/2001/XMLSchema" xmlns:p="http://schemas.microsoft.com/office/2006/metadata/properties" xmlns:ns2="d8840394-57ae-474b-91be-914709c7d30f" xmlns:ns3="740a4879-52da-4442-bec3-b5afb4c64f79" targetNamespace="http://schemas.microsoft.com/office/2006/metadata/properties" ma:root="true" ma:fieldsID="ff97779bef0d4e4c04a64679cc48396a" ns2:_="" ns3:_="">
    <xsd:import namespace="d8840394-57ae-474b-91be-914709c7d30f"/>
    <xsd:import namespace="740a4879-52da-4442-bec3-b5afb4c64f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40394-57ae-474b-91be-914709c7d3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0a4879-52da-4442-bec3-b5afb4c64f7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51C6E3-2765-4588-AB26-D8666587C97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9447F3F-E550-4DFA-8B5A-FFD6F536B0D0}">
  <ds:schemaRefs>
    <ds:schemaRef ds:uri="740a4879-52da-4442-bec3-b5afb4c64f79"/>
    <ds:schemaRef ds:uri="d8840394-57ae-474b-91be-914709c7d3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C4AEA1E-626D-4B3B-868E-790D470226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837</Words>
  <Application>Microsoft Office PowerPoint</Application>
  <PresentationFormat>Widescreen</PresentationFormat>
  <Paragraphs>102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Garamond</vt:lpstr>
      <vt:lpstr>Times New Roman</vt:lpstr>
      <vt:lpstr>RetrospectVTI</vt:lpstr>
      <vt:lpstr>Welcome To StrayAway</vt:lpstr>
      <vt:lpstr>Project  Aim</vt:lpstr>
      <vt:lpstr>Functional requirements</vt:lpstr>
      <vt:lpstr>User Registration And Profiles</vt:lpstr>
      <vt:lpstr>Notifications and Alerts</vt:lpstr>
      <vt:lpstr>Donation and fundraising.</vt:lpstr>
      <vt:lpstr>Non-Functional Requirements</vt:lpstr>
      <vt:lpstr>Performance Requirements</vt:lpstr>
      <vt:lpstr>Safety Requirements</vt:lpstr>
      <vt:lpstr>Security Requirements</vt:lpstr>
      <vt:lpstr>Software Quality Attributes – Availability and Usability</vt:lpstr>
      <vt:lpstr>Software Quality Attributes- Maintainability and Robustness</vt:lpstr>
      <vt:lpstr>Functional Actors</vt:lpstr>
      <vt:lpstr>Use-Case Diagram</vt:lpstr>
      <vt:lpstr>User Interface Design</vt:lpstr>
      <vt:lpstr>Reporting A Stray Animal</vt:lpstr>
      <vt:lpstr>Adopting A Stray Animal</vt:lpstr>
      <vt:lpstr>Checking health updates from the vet hub</vt:lpstr>
      <vt:lpstr>Sending donations</vt:lpstr>
      <vt:lpstr>Editing  user info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omer</dc:creator>
  <cp:lastModifiedBy>Firas</cp:lastModifiedBy>
  <cp:revision>5</cp:revision>
  <dcterms:created xsi:type="dcterms:W3CDTF">2023-11-27T21:03:51Z</dcterms:created>
  <dcterms:modified xsi:type="dcterms:W3CDTF">2023-12-06T10:36:25Z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0x010100000808E3CAF36C47BED13B572FBB6B72</vt:lpwstr>
  </property>
</Properties>
</file>